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4060" r:id="rId2"/>
    <p:sldMasterId id="2147484062" r:id="rId3"/>
    <p:sldMasterId id="2147483972" r:id="rId4"/>
    <p:sldMasterId id="2147483976" r:id="rId5"/>
    <p:sldMasterId id="2147484145" r:id="rId6"/>
    <p:sldMasterId id="2147484152" r:id="rId7"/>
  </p:sldMasterIdLst>
  <p:notesMasterIdLst>
    <p:notesMasterId r:id="rId26"/>
  </p:notesMasterIdLst>
  <p:handoutMasterIdLst>
    <p:handoutMasterId r:id="rId27"/>
  </p:handoutMasterIdLst>
  <p:sldIdLst>
    <p:sldId id="608" r:id="rId8"/>
    <p:sldId id="589" r:id="rId9"/>
    <p:sldId id="561" r:id="rId10"/>
    <p:sldId id="592" r:id="rId11"/>
    <p:sldId id="641" r:id="rId12"/>
    <p:sldId id="640" r:id="rId13"/>
    <p:sldId id="644" r:id="rId14"/>
    <p:sldId id="585" r:id="rId15"/>
    <p:sldId id="609" r:id="rId16"/>
    <p:sldId id="578" r:id="rId17"/>
    <p:sldId id="586" r:id="rId18"/>
    <p:sldId id="645" r:id="rId19"/>
    <p:sldId id="623" r:id="rId20"/>
    <p:sldId id="642" r:id="rId21"/>
    <p:sldId id="613" r:id="rId22"/>
    <p:sldId id="634" r:id="rId23"/>
    <p:sldId id="643" r:id="rId24"/>
    <p:sldId id="579" r:id="rId25"/>
  </p:sldIdLst>
  <p:sldSz cx="9144000" cy="6858000" type="screen4x3"/>
  <p:notesSz cx="7315200" cy="96012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68" userDrawn="1">
          <p15:clr>
            <a:srgbClr val="A4A3A4"/>
          </p15:clr>
        </p15:guide>
        <p15:guide id="2" pos="3552"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5416"/>
    <a:srgbClr val="FFFF3E"/>
    <a:srgbClr val="1A1E27"/>
    <a:srgbClr val="FFE8B9"/>
    <a:srgbClr val="F6DAAF"/>
    <a:srgbClr val="FFD300"/>
    <a:srgbClr val="FFD90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0760" autoAdjust="0"/>
  </p:normalViewPr>
  <p:slideViewPr>
    <p:cSldViewPr showGuides="1">
      <p:cViewPr>
        <p:scale>
          <a:sx n="100" d="100"/>
          <a:sy n="100" d="100"/>
        </p:scale>
        <p:origin x="1434" y="-54"/>
      </p:cViewPr>
      <p:guideLst>
        <p:guide orient="horz" pos="768"/>
        <p:guide pos="3552"/>
      </p:guideLst>
    </p:cSldViewPr>
  </p:slideViewPr>
  <p:outlineViewPr>
    <p:cViewPr>
      <p:scale>
        <a:sx n="33" d="100"/>
        <a:sy n="33" d="100"/>
      </p:scale>
      <p:origin x="0" y="-3966"/>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p:scale>
          <a:sx n="75" d="100"/>
          <a:sy n="75" d="100"/>
        </p:scale>
        <p:origin x="2790" y="19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2027"/>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2027"/>
          </a:xfrm>
          <a:prstGeom prst="rect">
            <a:avLst/>
          </a:prstGeom>
        </p:spPr>
        <p:txBody>
          <a:bodyPr vert="horz" lIns="95747" tIns="47873" rIns="95747" bIns="47873" rtlCol="0"/>
          <a:lstStyle>
            <a:lvl1pPr algn="r">
              <a:defRPr sz="1300"/>
            </a:lvl1pPr>
          </a:lstStyle>
          <a:p>
            <a:fld id="{88D436DD-C0C6-495A-9767-22E12FA38400}" type="datetimeFigureOut">
              <a:rPr lang="en-US" smtClean="0"/>
              <a:t>9/15/2014</a:t>
            </a:fld>
            <a:endParaRPr lang="en-US"/>
          </a:p>
        </p:txBody>
      </p:sp>
      <p:sp>
        <p:nvSpPr>
          <p:cNvPr id="4" name="Footer Placeholder 3"/>
          <p:cNvSpPr>
            <a:spLocks noGrp="1"/>
          </p:cNvSpPr>
          <p:nvPr>
            <p:ph type="ftr" sz="quarter" idx="2"/>
          </p:nvPr>
        </p:nvSpPr>
        <p:spPr>
          <a:xfrm>
            <a:off x="0" y="9119173"/>
            <a:ext cx="3169920" cy="482027"/>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3"/>
            <a:ext cx="3169920" cy="482027"/>
          </a:xfrm>
          <a:prstGeom prst="rect">
            <a:avLst/>
          </a:prstGeom>
        </p:spPr>
        <p:txBody>
          <a:bodyPr vert="horz" lIns="95747" tIns="47873" rIns="95747" bIns="47873" rtlCol="0" anchor="b"/>
          <a:lstStyle>
            <a:lvl1pPr algn="r">
              <a:defRPr sz="1300"/>
            </a:lvl1pPr>
          </a:lstStyle>
          <a:p>
            <a:fld id="{8DDCAF82-5654-4FCE-BA8C-5338BADF9D2B}" type="slidenum">
              <a:rPr lang="en-US" smtClean="0"/>
              <a:t>‹#›</a:t>
            </a:fld>
            <a:endParaRPr lang="en-US"/>
          </a:p>
        </p:txBody>
      </p:sp>
    </p:spTree>
    <p:extLst>
      <p:ext uri="{BB962C8B-B14F-4D97-AF65-F5344CB8AC3E}">
        <p14:creationId xmlns:p14="http://schemas.microsoft.com/office/powerpoint/2010/main" val="400445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07"/>
          </a:xfrm>
          <a:prstGeom prst="rect">
            <a:avLst/>
          </a:prstGeom>
        </p:spPr>
        <p:txBody>
          <a:bodyPr vert="horz" lIns="95747" tIns="47873" rIns="95747" bIns="47873"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307"/>
          </a:xfrm>
          <a:prstGeom prst="rect">
            <a:avLst/>
          </a:prstGeom>
        </p:spPr>
        <p:txBody>
          <a:bodyPr vert="horz" lIns="95747" tIns="47873" rIns="95747" bIns="47873" rtlCol="0"/>
          <a:lstStyle>
            <a:lvl1pPr algn="r" fontAlgn="auto">
              <a:spcBef>
                <a:spcPts val="0"/>
              </a:spcBef>
              <a:spcAft>
                <a:spcPts val="0"/>
              </a:spcAft>
              <a:defRPr sz="1300">
                <a:latin typeface="+mn-lt"/>
                <a:cs typeface="+mn-cs"/>
              </a:defRPr>
            </a:lvl1pPr>
          </a:lstStyle>
          <a:p>
            <a:pPr>
              <a:defRPr/>
            </a:pPr>
            <a:fld id="{39D639F9-8FBE-4D47-A433-5DA09632C3E3}" type="datetimeFigureOut">
              <a:rPr lang="en-US"/>
              <a:pPr>
                <a:defRPr/>
              </a:pPr>
              <a:t>9/15/2014</a:t>
            </a:fld>
            <a:endParaRPr lang="en-US"/>
          </a:p>
        </p:txBody>
      </p:sp>
      <p:sp>
        <p:nvSpPr>
          <p:cNvPr id="4" name="Slide Image Placeholder 3"/>
          <p:cNvSpPr>
            <a:spLocks noGrp="1" noRot="1" noChangeAspect="1"/>
          </p:cNvSpPr>
          <p:nvPr>
            <p:ph type="sldImg" idx="2"/>
          </p:nvPr>
        </p:nvSpPr>
        <p:spPr>
          <a:xfrm>
            <a:off x="1924050" y="481013"/>
            <a:ext cx="3243263" cy="24320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406400" y="3069236"/>
            <a:ext cx="6502400" cy="5811504"/>
          </a:xfrm>
          <a:prstGeom prst="rect">
            <a:avLst/>
          </a:prstGeom>
        </p:spPr>
        <p:txBody>
          <a:bodyPr vert="horz" lIns="95747" tIns="47873" rIns="95747" bIns="4787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249"/>
            <a:ext cx="3169920" cy="480307"/>
          </a:xfrm>
          <a:prstGeom prst="rect">
            <a:avLst/>
          </a:prstGeom>
        </p:spPr>
        <p:txBody>
          <a:bodyPr vert="horz" lIns="95747" tIns="47873" rIns="95747" bIns="47873"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249"/>
            <a:ext cx="3169920" cy="480307"/>
          </a:xfrm>
          <a:prstGeom prst="rect">
            <a:avLst/>
          </a:prstGeom>
        </p:spPr>
        <p:txBody>
          <a:bodyPr vert="horz" lIns="95747" tIns="47873" rIns="95747" bIns="47873" rtlCol="0" anchor="b"/>
          <a:lstStyle>
            <a:lvl1pPr algn="r" fontAlgn="auto">
              <a:spcBef>
                <a:spcPts val="0"/>
              </a:spcBef>
              <a:spcAft>
                <a:spcPts val="0"/>
              </a:spcAft>
              <a:defRPr sz="1300">
                <a:latin typeface="+mn-lt"/>
                <a:cs typeface="+mn-cs"/>
              </a:defRPr>
            </a:lvl1pPr>
          </a:lstStyle>
          <a:p>
            <a:pPr>
              <a:defRPr/>
            </a:pPr>
            <a:fld id="{A197364D-C55B-463C-9E58-3FEBC9E83C41}" type="slidenum">
              <a:rPr lang="en-US"/>
              <a:pPr>
                <a:defRPr/>
              </a:pPr>
              <a:t>‹#›</a:t>
            </a:fld>
            <a:endParaRPr lang="en-US"/>
          </a:p>
        </p:txBody>
      </p:sp>
    </p:spTree>
    <p:extLst>
      <p:ext uri="{BB962C8B-B14F-4D97-AF65-F5344CB8AC3E}">
        <p14:creationId xmlns:p14="http://schemas.microsoft.com/office/powerpoint/2010/main" val="3376773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a:t>
            </a:fld>
            <a:endParaRPr lang="en-US"/>
          </a:p>
        </p:txBody>
      </p:sp>
    </p:spTree>
    <p:extLst>
      <p:ext uri="{BB962C8B-B14F-4D97-AF65-F5344CB8AC3E}">
        <p14:creationId xmlns:p14="http://schemas.microsoft.com/office/powerpoint/2010/main" val="409529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10</a:t>
            </a:fld>
            <a:endParaRPr lang="en-US"/>
          </a:p>
        </p:txBody>
      </p:sp>
    </p:spTree>
    <p:extLst>
      <p:ext uri="{BB962C8B-B14F-4D97-AF65-F5344CB8AC3E}">
        <p14:creationId xmlns:p14="http://schemas.microsoft.com/office/powerpoint/2010/main" val="328200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sz="15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11</a:t>
            </a:fld>
            <a:endParaRPr lang="en-US"/>
          </a:p>
        </p:txBody>
      </p:sp>
    </p:spTree>
    <p:extLst>
      <p:ext uri="{BB962C8B-B14F-4D97-AF65-F5344CB8AC3E}">
        <p14:creationId xmlns:p14="http://schemas.microsoft.com/office/powerpoint/2010/main" val="145205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12</a:t>
            </a:fld>
            <a:endParaRPr lang="en-US"/>
          </a:p>
        </p:txBody>
      </p:sp>
    </p:spTree>
    <p:extLst>
      <p:ext uri="{BB962C8B-B14F-4D97-AF65-F5344CB8AC3E}">
        <p14:creationId xmlns:p14="http://schemas.microsoft.com/office/powerpoint/2010/main" val="1181380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sz="15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13</a:t>
            </a:fld>
            <a:endParaRPr lang="en-US"/>
          </a:p>
        </p:txBody>
      </p:sp>
    </p:spTree>
    <p:extLst>
      <p:ext uri="{BB962C8B-B14F-4D97-AF65-F5344CB8AC3E}">
        <p14:creationId xmlns:p14="http://schemas.microsoft.com/office/powerpoint/2010/main" val="324642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sz="15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14</a:t>
            </a:fld>
            <a:endParaRPr lang="en-US"/>
          </a:p>
        </p:txBody>
      </p:sp>
    </p:spTree>
    <p:extLst>
      <p:ext uri="{BB962C8B-B14F-4D97-AF65-F5344CB8AC3E}">
        <p14:creationId xmlns:p14="http://schemas.microsoft.com/office/powerpoint/2010/main" val="1937094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sz="15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15</a:t>
            </a:fld>
            <a:endParaRPr lang="en-US"/>
          </a:p>
        </p:txBody>
      </p:sp>
    </p:spTree>
    <p:extLst>
      <p:ext uri="{BB962C8B-B14F-4D97-AF65-F5344CB8AC3E}">
        <p14:creationId xmlns:p14="http://schemas.microsoft.com/office/powerpoint/2010/main" val="372219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16</a:t>
            </a:fld>
            <a:endParaRPr lang="en-US"/>
          </a:p>
        </p:txBody>
      </p:sp>
    </p:spTree>
    <p:extLst>
      <p:ext uri="{BB962C8B-B14F-4D97-AF65-F5344CB8AC3E}">
        <p14:creationId xmlns:p14="http://schemas.microsoft.com/office/powerpoint/2010/main" val="233075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17</a:t>
            </a:fld>
            <a:endParaRPr lang="en-US"/>
          </a:p>
        </p:txBody>
      </p:sp>
    </p:spTree>
    <p:extLst>
      <p:ext uri="{BB962C8B-B14F-4D97-AF65-F5344CB8AC3E}">
        <p14:creationId xmlns:p14="http://schemas.microsoft.com/office/powerpoint/2010/main" val="24504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18</a:t>
            </a:fld>
            <a:endParaRPr lang="en-US"/>
          </a:p>
        </p:txBody>
      </p:sp>
    </p:spTree>
    <p:extLst>
      <p:ext uri="{BB962C8B-B14F-4D97-AF65-F5344CB8AC3E}">
        <p14:creationId xmlns:p14="http://schemas.microsoft.com/office/powerpoint/2010/main" val="91022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r>
              <a:rPr lang="en-US" sz="1600" dirty="0" smtClean="0"/>
              <a:t>But of these many programs, one organization holds a special place in my heart: the Boy Scouts of America. Its mission is simple, yet timeless: Prepare young people to make ethical and moral choices over their lifetimes by instilling in them the values of the Scout oath and law.</a:t>
            </a:r>
          </a:p>
          <a:p>
            <a:endParaRPr lang="en-US" sz="1600" dirty="0" smtClean="0"/>
          </a:p>
          <a:p>
            <a:r>
              <a:rPr lang="en-US" sz="1600" dirty="0" smtClean="0"/>
              <a:t>I love this mission. Not because it’s poetic or grandiose, but because it gets to the heart of what the Boy Scouts set out to accomplish, the shaping of tomorrow’s leaders by building character, and instilling positive values and a sense of responsibility in boys and young men.</a:t>
            </a:r>
            <a:endParaRPr lang="en-US" sz="1600" dirty="0"/>
          </a:p>
          <a:p>
            <a:pPr defTabSz="957468">
              <a:defRPr/>
            </a:pPr>
            <a:endParaRPr lang="en-US" sz="4000"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2</a:t>
            </a:fld>
            <a:endParaRPr lang="en-US"/>
          </a:p>
        </p:txBody>
      </p:sp>
    </p:spTree>
    <p:extLst>
      <p:ext uri="{BB962C8B-B14F-4D97-AF65-F5344CB8AC3E}">
        <p14:creationId xmlns:p14="http://schemas.microsoft.com/office/powerpoint/2010/main" val="407561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3</a:t>
            </a:fld>
            <a:endParaRPr lang="en-US"/>
          </a:p>
        </p:txBody>
      </p:sp>
    </p:spTree>
    <p:extLst>
      <p:ext uri="{BB962C8B-B14F-4D97-AF65-F5344CB8AC3E}">
        <p14:creationId xmlns:p14="http://schemas.microsoft.com/office/powerpoint/2010/main" val="84017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4</a:t>
            </a:fld>
            <a:endParaRPr lang="en-US"/>
          </a:p>
        </p:txBody>
      </p:sp>
    </p:spTree>
    <p:extLst>
      <p:ext uri="{BB962C8B-B14F-4D97-AF65-F5344CB8AC3E}">
        <p14:creationId xmlns:p14="http://schemas.microsoft.com/office/powerpoint/2010/main" val="278996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5</a:t>
            </a:fld>
            <a:endParaRPr lang="en-US"/>
          </a:p>
        </p:txBody>
      </p:sp>
    </p:spTree>
    <p:extLst>
      <p:ext uri="{BB962C8B-B14F-4D97-AF65-F5344CB8AC3E}">
        <p14:creationId xmlns:p14="http://schemas.microsoft.com/office/powerpoint/2010/main" val="345511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6</a:t>
            </a:fld>
            <a:endParaRPr lang="en-US"/>
          </a:p>
        </p:txBody>
      </p:sp>
    </p:spTree>
    <p:extLst>
      <p:ext uri="{BB962C8B-B14F-4D97-AF65-F5344CB8AC3E}">
        <p14:creationId xmlns:p14="http://schemas.microsoft.com/office/powerpoint/2010/main" val="53829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7</a:t>
            </a:fld>
            <a:endParaRPr lang="en-US"/>
          </a:p>
        </p:txBody>
      </p:sp>
    </p:spTree>
    <p:extLst>
      <p:ext uri="{BB962C8B-B14F-4D97-AF65-F5344CB8AC3E}">
        <p14:creationId xmlns:p14="http://schemas.microsoft.com/office/powerpoint/2010/main" val="27627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8</a:t>
            </a:fld>
            <a:endParaRPr lang="en-US"/>
          </a:p>
        </p:txBody>
      </p:sp>
    </p:spTree>
    <p:extLst>
      <p:ext uri="{BB962C8B-B14F-4D97-AF65-F5344CB8AC3E}">
        <p14:creationId xmlns:p14="http://schemas.microsoft.com/office/powerpoint/2010/main" val="223339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481013"/>
            <a:ext cx="3243263" cy="2432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9</a:t>
            </a:fld>
            <a:endParaRPr lang="en-US"/>
          </a:p>
        </p:txBody>
      </p:sp>
    </p:spTree>
    <p:extLst>
      <p:ext uri="{BB962C8B-B14F-4D97-AF65-F5344CB8AC3E}">
        <p14:creationId xmlns:p14="http://schemas.microsoft.com/office/powerpoint/2010/main" val="113360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9/15/2014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9/15/2014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9/15/2014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9/15/2014</a:t>
            </a:fld>
            <a:endParaRPr lang="en-US"/>
          </a:p>
        </p:txBody>
      </p:sp>
      <p:pic>
        <p:nvPicPr>
          <p:cNvPr id="7" name="Picture 6" descr="ArcherSilo_blue.png"/>
          <p:cNvPicPr>
            <a:picLocks noChangeAspect="1"/>
          </p:cNvPicPr>
          <p:nvPr userDrawn="1"/>
        </p:nvPicPr>
        <p:blipFill>
          <a:blip r:embed="rId2" cstate="print">
            <a:lum bright="70000" contrast="-70000"/>
          </a:blip>
          <a:stretch>
            <a:fillRect/>
          </a:stretch>
        </p:blipFill>
        <p:spPr>
          <a:xfrm flipH="1">
            <a:off x="1219200" y="5852160"/>
            <a:ext cx="438137" cy="1005840"/>
          </a:xfrm>
          <a:prstGeom prst="rect">
            <a:avLst/>
          </a:prstGeom>
        </p:spPr>
      </p:pic>
      <p:pic>
        <p:nvPicPr>
          <p:cNvPr id="8" name="Picture 7" descr="SailboatSilo_Blue.png"/>
          <p:cNvPicPr>
            <a:picLocks noChangeAspect="1"/>
          </p:cNvPicPr>
          <p:nvPr userDrawn="1"/>
        </p:nvPicPr>
        <p:blipFill>
          <a:blip r:embed="rId3" cstate="print">
            <a:lum bright="70000" contrast="-70000"/>
          </a:blip>
          <a:stretch>
            <a:fillRect/>
          </a:stretch>
        </p:blipFill>
        <p:spPr>
          <a:xfrm rot="21040841">
            <a:off x="1234300" y="2415080"/>
            <a:ext cx="749973" cy="1188720"/>
          </a:xfrm>
          <a:prstGeom prst="rect">
            <a:avLst/>
          </a:prstGeom>
        </p:spPr>
      </p:pic>
      <p:pic>
        <p:nvPicPr>
          <p:cNvPr id="9" name="Picture 8" descr="ScubaSilo_blue.png"/>
          <p:cNvPicPr>
            <a:picLocks noChangeAspect="1"/>
          </p:cNvPicPr>
          <p:nvPr userDrawn="1"/>
        </p:nvPicPr>
        <p:blipFill>
          <a:blip r:embed="rId4" cstate="print">
            <a:lum bright="70000" contrast="-70000"/>
          </a:blip>
          <a:stretch>
            <a:fillRect/>
          </a:stretch>
        </p:blipFill>
        <p:spPr>
          <a:xfrm>
            <a:off x="990600" y="4495800"/>
            <a:ext cx="759848" cy="767068"/>
          </a:xfrm>
          <a:prstGeom prst="rect">
            <a:avLst/>
          </a:prstGeom>
        </p:spPr>
      </p:pic>
      <p:pic>
        <p:nvPicPr>
          <p:cNvPr id="10" name="Picture 9" descr="RappelSilo_blue.png"/>
          <p:cNvPicPr>
            <a:picLocks noChangeAspect="1"/>
          </p:cNvPicPr>
          <p:nvPr userDrawn="1"/>
        </p:nvPicPr>
        <p:blipFill>
          <a:blip r:embed="rId5" cstate="print">
            <a:lum bright="70000" contrast="-70000"/>
          </a:blip>
          <a:stretch>
            <a:fillRect/>
          </a:stretch>
        </p:blipFill>
        <p:spPr>
          <a:xfrm>
            <a:off x="14197" y="5181600"/>
            <a:ext cx="671603" cy="1737360"/>
          </a:xfrm>
          <a:prstGeom prst="rect">
            <a:avLst/>
          </a:prstGeom>
        </p:spPr>
      </p:pic>
      <p:pic>
        <p:nvPicPr>
          <p:cNvPr id="11" name="Picture 10" descr="KayakSilo_blue.png"/>
          <p:cNvPicPr>
            <a:picLocks noChangeAspect="1"/>
          </p:cNvPicPr>
          <p:nvPr userDrawn="1"/>
        </p:nvPicPr>
        <p:blipFill>
          <a:blip r:embed="rId6" cstate="print">
            <a:lum bright="70000" contrast="-70000"/>
          </a:blip>
          <a:stretch>
            <a:fillRect/>
          </a:stretch>
        </p:blipFill>
        <p:spPr>
          <a:xfrm>
            <a:off x="-228600" y="3733800"/>
            <a:ext cx="1043755" cy="548640"/>
          </a:xfrm>
          <a:prstGeom prst="rect">
            <a:avLst/>
          </a:prstGeom>
        </p:spPr>
      </p:pic>
      <p:pic>
        <p:nvPicPr>
          <p:cNvPr id="12" name="Picture 11" descr="ZiplineSilo_Blue.png"/>
          <p:cNvPicPr>
            <a:picLocks noChangeAspect="1"/>
          </p:cNvPicPr>
          <p:nvPr userDrawn="1"/>
        </p:nvPicPr>
        <p:blipFill>
          <a:blip r:embed="rId7" cstate="print">
            <a:lum bright="70000" contrast="-70000"/>
          </a:blip>
          <a:stretch>
            <a:fillRect/>
          </a:stretch>
        </p:blipFill>
        <p:spPr>
          <a:xfrm>
            <a:off x="381000" y="1905000"/>
            <a:ext cx="713275" cy="91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981200" cy="2528157"/>
          </a:xfrm>
          <a:prstGeom prst="rect">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9/15/2014</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552" y="-39256"/>
            <a:ext cx="2468880" cy="2481800"/>
          </a:xfrm>
          <a:prstGeom prst="rect">
            <a:avLst/>
          </a:prstGeom>
        </p:spPr>
      </p:pic>
    </p:spTree>
    <p:extLst>
      <p:ext uri="{BB962C8B-B14F-4D97-AF65-F5344CB8AC3E}">
        <p14:creationId xmlns:p14="http://schemas.microsoft.com/office/powerpoint/2010/main" val="1892465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E6C9121-6021-42F3-9796-22D1DEAD909F}" type="slidenum">
              <a:rPr lang="en-US"/>
              <a:pPr/>
              <a:t>‹#›</a:t>
            </a:fld>
            <a:endParaRPr lang="en-US"/>
          </a:p>
        </p:txBody>
      </p:sp>
      <p:sp>
        <p:nvSpPr>
          <p:cNvPr id="5" name="Date Placeholder 3"/>
          <p:cNvSpPr>
            <a:spLocks noGrp="1"/>
          </p:cNvSpPr>
          <p:nvPr>
            <p:ph type="dt" sz="half" idx="11"/>
          </p:nvPr>
        </p:nvSpPr>
        <p:spPr/>
        <p:txBody>
          <a:bodyPr/>
          <a:lstStyle>
            <a:lvl1pPr>
              <a:defRPr/>
            </a:lvl1pPr>
          </a:lstStyle>
          <a:p>
            <a:fld id="{4895A6F1-75D6-4864-905E-EDA1526DDABE}" type="datetime1">
              <a:rPr lang="en-US" smtClean="0"/>
              <a:pPr/>
              <a:t>9/15/2014</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9/15/2014</a:t>
            </a:fld>
            <a:endParaRPr lang="en-US"/>
          </a:p>
        </p:txBody>
      </p:sp>
      <p:pic>
        <p:nvPicPr>
          <p:cNvPr id="7" name="Picture 6" descr="ActionFolio_blue.png"/>
          <p:cNvPicPr>
            <a:picLocks noChangeAspect="1"/>
          </p:cNvPicPr>
          <p:nvPr userDrawn="1"/>
        </p:nvPicPr>
        <p:blipFill>
          <a:blip r:embed="rId2" cstate="print"/>
          <a:srcRect l="83333" r="-1333"/>
          <a:stretch>
            <a:fillRect/>
          </a:stretch>
        </p:blipFill>
        <p:spPr>
          <a:xfrm>
            <a:off x="-27708" y="5562600"/>
            <a:ext cx="2286000" cy="148916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E6C9121-6021-42F3-9796-22D1DEAD909F}" type="slidenum">
              <a:rPr lang="en-US"/>
              <a:pPr/>
              <a:t>‹#›</a:t>
            </a:fld>
            <a:endParaRPr lang="en-US"/>
          </a:p>
        </p:txBody>
      </p:sp>
      <p:sp>
        <p:nvSpPr>
          <p:cNvPr id="5" name="Date Placeholder 3"/>
          <p:cNvSpPr>
            <a:spLocks noGrp="1"/>
          </p:cNvSpPr>
          <p:nvPr>
            <p:ph type="dt" sz="half" idx="11"/>
          </p:nvPr>
        </p:nvSpPr>
        <p:spPr/>
        <p:txBody>
          <a:bodyPr/>
          <a:lstStyle>
            <a:lvl1pPr>
              <a:defRPr/>
            </a:lvl1pPr>
          </a:lstStyle>
          <a:p>
            <a:fld id="{4895A6F1-75D6-4864-905E-EDA1526DDABE}" type="datetime1">
              <a:rPr lang="en-US" smtClean="0"/>
              <a:pPr/>
              <a:t>9/15/2014</a:t>
            </a:fld>
            <a:endParaRPr lang="en-US"/>
          </a:p>
        </p:txBody>
      </p:sp>
    </p:spTree>
    <p:extLst>
      <p:ext uri="{BB962C8B-B14F-4D97-AF65-F5344CB8AC3E}">
        <p14:creationId xmlns:p14="http://schemas.microsoft.com/office/powerpoint/2010/main" val="374853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457200"/>
            <a:fld id="{1481B88F-FA56-43D8-81ED-34726747F236}" type="slidenum">
              <a:rPr lang="en-US" smtClean="0">
                <a:cs typeface="+mn-cs"/>
              </a:rPr>
              <a:pPr defTabSz="457200"/>
              <a:t>‹#›</a:t>
            </a:fld>
            <a:endParaRPr lang="en-US">
              <a:cs typeface="+mn-cs"/>
            </a:endParaRPr>
          </a:p>
        </p:txBody>
      </p:sp>
      <p:sp>
        <p:nvSpPr>
          <p:cNvPr id="4" name="Date Placeholder 3"/>
          <p:cNvSpPr>
            <a:spLocks noGrp="1"/>
          </p:cNvSpPr>
          <p:nvPr>
            <p:ph type="dt" sz="half" idx="11"/>
          </p:nvPr>
        </p:nvSpPr>
        <p:spPr/>
        <p:txBody>
          <a:bodyPr/>
          <a:lstStyle/>
          <a:p>
            <a:pPr defTabSz="457200"/>
            <a:fld id="{75C22859-872D-41F4-BB79-2658EB370F52}" type="datetime1">
              <a:rPr lang="en-US" smtClean="0">
                <a:cs typeface="+mn-cs"/>
              </a:rPr>
              <a:pPr defTabSz="457200"/>
              <a:t>9/15/2014</a:t>
            </a:fld>
            <a:endParaRPr lang="en-US">
              <a:cs typeface="+mn-cs"/>
            </a:endParaRPr>
          </a:p>
        </p:txBody>
      </p:sp>
      <p:pic>
        <p:nvPicPr>
          <p:cNvPr id="5" name="Picture 4"/>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r="21573"/>
          <a:stretch/>
        </p:blipFill>
        <p:spPr>
          <a:xfrm>
            <a:off x="-47622" y="4883870"/>
            <a:ext cx="2133600" cy="1988419"/>
          </a:xfrm>
          <a:prstGeom prst="rect">
            <a:avLst/>
          </a:prstGeom>
        </p:spPr>
      </p:pic>
    </p:spTree>
    <p:extLst>
      <p:ext uri="{BB962C8B-B14F-4D97-AF65-F5344CB8AC3E}">
        <p14:creationId xmlns:p14="http://schemas.microsoft.com/office/powerpoint/2010/main" val="1965260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Tree>
    <p:extLst>
      <p:ext uri="{BB962C8B-B14F-4D97-AF65-F5344CB8AC3E}">
        <p14:creationId xmlns:p14="http://schemas.microsoft.com/office/powerpoint/2010/main" val="230571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9/15/2014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9/15/2014</a:t>
            </a:fld>
            <a:endParaRPr lang="en-US"/>
          </a:p>
        </p:txBody>
      </p:sp>
    </p:spTree>
    <p:extLst>
      <p:ext uri="{BB962C8B-B14F-4D97-AF65-F5344CB8AC3E}">
        <p14:creationId xmlns:p14="http://schemas.microsoft.com/office/powerpoint/2010/main" val="1639635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9/15/2014</a:t>
            </a:fld>
            <a:endParaRPr lang="en-US"/>
          </a:p>
        </p:txBody>
      </p:sp>
    </p:spTree>
    <p:extLst>
      <p:ext uri="{BB962C8B-B14F-4D97-AF65-F5344CB8AC3E}">
        <p14:creationId xmlns:p14="http://schemas.microsoft.com/office/powerpoint/2010/main" val="27698549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9/15/2014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9/15/2014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9/15/2014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9/15/2014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9/15/2014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9/15/2014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9/15/2014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0.xml"/><Relationship Id="rId5" Type="http://schemas.openxmlformats.org/officeDocument/2006/relationships/image" Target="../media/image16.gif"/><Relationship Id="rId4" Type="http://schemas.openxmlformats.org/officeDocument/2006/relationships/image" Target="../media/image15.gi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9/15/2014</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9/15/2014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06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4"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5"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6"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9/15/2014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063" r:id="rId1"/>
    <p:sldLayoutId id="2147484150"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1554379C-3EBE-45AB-A3F3-A18EA0E5F2F9}" type="datetime1">
              <a:rPr lang="en-US" smtClean="0">
                <a:cs typeface="+mn-cs"/>
              </a:rPr>
              <a:pPr defTabSz="457200"/>
              <a:t>9/15/2014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6"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7"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8"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9/15/2014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7" r:id="rId1"/>
    <p:sldLayoutId id="2147484151" r:id="rId2"/>
    <p:sldLayoutId id="2147484154" r:id="rId3"/>
    <p:sldLayoutId id="2147484155" r:id="rId4"/>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9/15/2014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32887"/>
          <a:stretch/>
        </p:blipFill>
        <p:spPr>
          <a:xfrm>
            <a:off x="-134071" y="306388"/>
            <a:ext cx="2168452" cy="792161"/>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394" y="5286896"/>
            <a:ext cx="1912937" cy="1325041"/>
          </a:xfrm>
          <a:prstGeom prst="rect">
            <a:avLst/>
          </a:prstGeom>
        </p:spPr>
      </p:pic>
    </p:spTree>
    <p:extLst>
      <p:ext uri="{BB962C8B-B14F-4D97-AF65-F5344CB8AC3E}">
        <p14:creationId xmlns:p14="http://schemas.microsoft.com/office/powerpoint/2010/main" val="3643659480"/>
      </p:ext>
    </p:extLst>
  </p:cSld>
  <p:clrMap bg1="lt1" tx1="dk1" bg2="lt2" tx2="dk2" accent1="accent1" accent2="accent2" accent3="accent3" accent4="accent4" accent5="accent5" accent6="accent6" hlink="hlink" folHlink="folHlink"/>
  <p:sldLayoutIdLst>
    <p:sldLayoutId id="2147484146"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9/15/2014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394" y="5286896"/>
            <a:ext cx="1912937" cy="1325041"/>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534" y="38736"/>
            <a:ext cx="2016656" cy="1463040"/>
          </a:xfrm>
          <a:prstGeom prst="rect">
            <a:avLst/>
          </a:prstGeom>
        </p:spPr>
      </p:pic>
    </p:spTree>
    <p:extLst>
      <p:ext uri="{BB962C8B-B14F-4D97-AF65-F5344CB8AC3E}">
        <p14:creationId xmlns:p14="http://schemas.microsoft.com/office/powerpoint/2010/main" val="4180779962"/>
      </p:ext>
    </p:extLst>
  </p:cSld>
  <p:clrMap bg1="lt1" tx1="dk1" bg2="lt2" tx2="dk2" accent1="accent1" accent2="accent2" accent3="accent3" accent4="accent4" accent5="accent5" accent6="accent6" hlink="hlink" folHlink="folHlink"/>
  <p:sldLayoutIdLst>
    <p:sldLayoutId id="214748415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tif"/></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573331C9-5FC4-42B5-A6C3-F09C45E02CF1}" type="slidenum">
              <a:rPr lang="en-US"/>
              <a:pPr/>
              <a:t>1</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935" b="14175"/>
          <a:stretch/>
        </p:blipFill>
        <p:spPr>
          <a:xfrm>
            <a:off x="448044" y="1295399"/>
            <a:ext cx="8247911" cy="3048001"/>
          </a:xfrm>
          <a:prstGeom prst="rect">
            <a:avLst/>
          </a:prstGeom>
        </p:spPr>
      </p:pic>
      <p:sp>
        <p:nvSpPr>
          <p:cNvPr id="2" name="TextBox 1"/>
          <p:cNvSpPr txBox="1"/>
          <p:nvPr/>
        </p:nvSpPr>
        <p:spPr>
          <a:xfrm>
            <a:off x="1371600" y="4724400"/>
            <a:ext cx="6400800" cy="584775"/>
          </a:xfrm>
          <a:prstGeom prst="rect">
            <a:avLst/>
          </a:prstGeom>
          <a:noFill/>
        </p:spPr>
        <p:txBody>
          <a:bodyPr wrap="square" rtlCol="0">
            <a:spAutoFit/>
          </a:bodyPr>
          <a:lstStyle/>
          <a:p>
            <a:pPr algn="ctr"/>
            <a:r>
              <a:rPr lang="en-US" sz="3200" b="1" dirty="0" smtClean="0">
                <a:solidFill>
                  <a:srgbClr val="FFE8B9"/>
                </a:solidFill>
                <a:effectLst>
                  <a:outerShdw blurRad="38100" dist="38100" dir="2700000" algn="tl">
                    <a:srgbClr val="000000">
                      <a:alpha val="43137"/>
                    </a:srgbClr>
                  </a:outerShdw>
                </a:effectLst>
                <a:latin typeface="Rockwell Condensed" panose="02060603050405020104" pitchFamily="18" charset="0"/>
              </a:rPr>
              <a:t>September 16, 2014</a:t>
            </a:r>
            <a:endParaRPr lang="en-US" sz="3200" b="1" dirty="0">
              <a:solidFill>
                <a:srgbClr val="FFE8B9"/>
              </a:solidFill>
              <a:effectLst>
                <a:outerShdw blurRad="38100" dist="38100" dir="2700000" algn="tl">
                  <a:srgbClr val="000000">
                    <a:alpha val="43137"/>
                  </a:srgbClr>
                </a:outerShdw>
              </a:effectLst>
              <a:latin typeface="Rockwell Condensed" panose="02060603050405020104" pitchFamily="18" charset="0"/>
            </a:endParaRPr>
          </a:p>
        </p:txBody>
      </p:sp>
    </p:spTree>
    <p:extLst>
      <p:ext uri="{BB962C8B-B14F-4D97-AF65-F5344CB8AC3E}">
        <p14:creationId xmlns:p14="http://schemas.microsoft.com/office/powerpoint/2010/main" val="357661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68375" y="3940175"/>
            <a:ext cx="3994150" cy="1143000"/>
          </a:xfrm>
        </p:spPr>
        <p:txBody>
          <a:bodyPr/>
          <a:lstStyle/>
          <a:p>
            <a:pPr algn="ctr"/>
            <a:r>
              <a:rPr lang="en-US" dirty="0" smtClean="0">
                <a:solidFill>
                  <a:srgbClr val="FFFF3E"/>
                </a:solidFill>
              </a:rPr>
              <a:t>Career </a:t>
            </a:r>
            <a:br>
              <a:rPr lang="en-US" dirty="0" smtClean="0">
                <a:solidFill>
                  <a:srgbClr val="FFFF3E"/>
                </a:solidFill>
              </a:rPr>
            </a:br>
            <a:r>
              <a:rPr lang="en-US" dirty="0" smtClean="0">
                <a:solidFill>
                  <a:srgbClr val="FFFF3E"/>
                </a:solidFill>
              </a:rPr>
              <a:t>Enhancement</a:t>
            </a:r>
            <a:endParaRPr lang="en-US" dirty="0">
              <a:solidFill>
                <a:srgbClr val="FFFF3E"/>
              </a:solidFill>
            </a:endParaRPr>
          </a:p>
        </p:txBody>
      </p:sp>
      <p:sp>
        <p:nvSpPr>
          <p:cNvPr id="4" name="Slide Number Placeholder 3"/>
          <p:cNvSpPr>
            <a:spLocks noGrp="1"/>
          </p:cNvSpPr>
          <p:nvPr>
            <p:ph type="sldNum" sz="quarter" idx="10"/>
          </p:nvPr>
        </p:nvSpPr>
        <p:spPr/>
        <p:txBody>
          <a:bodyPr/>
          <a:lstStyle/>
          <a:p>
            <a:fld id="{BE238B9C-D53A-444D-9C87-7E9126D60BD2}" type="slidenum">
              <a:rPr lang="en-US" smtClean="0"/>
              <a:pPr/>
              <a:t>10</a:t>
            </a:fld>
            <a:endParaRPr lang="en-US"/>
          </a:p>
        </p:txBody>
      </p:sp>
      <p:sp>
        <p:nvSpPr>
          <p:cNvPr id="6" name="Content Placeholder 2"/>
          <p:cNvSpPr>
            <a:spLocks noGrp="1"/>
          </p:cNvSpPr>
          <p:nvPr>
            <p:ph idx="1"/>
          </p:nvPr>
        </p:nvSpPr>
        <p:spPr>
          <a:xfrm>
            <a:off x="2514600" y="533400"/>
            <a:ext cx="6312429" cy="1066800"/>
          </a:xfrm>
        </p:spPr>
        <p:txBody>
          <a:bodyPr/>
          <a:lstStyle/>
          <a:p>
            <a:pPr marL="0" indent="0">
              <a:buNone/>
            </a:pPr>
            <a:r>
              <a:rPr lang="en-US" sz="2800" i="1" dirty="0" smtClean="0">
                <a:solidFill>
                  <a:srgbClr val="FFFF00"/>
                </a:solidFill>
                <a:effectLst>
                  <a:outerShdw blurRad="38100" dist="38100" dir="2700000" algn="tl">
                    <a:srgbClr val="000000">
                      <a:alpha val="43137"/>
                    </a:srgbClr>
                  </a:outerShdw>
                </a:effectLst>
                <a:latin typeface="Helvetica" pitchFamily="-105" charset="0"/>
              </a:rPr>
              <a:t>The UC </a:t>
            </a:r>
            <a:r>
              <a:rPr lang="en-US" sz="2800" i="1" dirty="0">
                <a:solidFill>
                  <a:srgbClr val="FFFF00"/>
                </a:solidFill>
                <a:effectLst>
                  <a:outerShdw blurRad="38100" dist="38100" dir="2700000" algn="tl">
                    <a:srgbClr val="000000">
                      <a:alpha val="43137"/>
                    </a:srgbClr>
                  </a:outerShdw>
                </a:effectLst>
                <a:latin typeface="Helvetica" pitchFamily="-105" charset="0"/>
              </a:rPr>
              <a:t>does at least two things a month </a:t>
            </a:r>
            <a:r>
              <a:rPr lang="en-US" sz="2800" i="1" dirty="0" smtClean="0">
                <a:solidFill>
                  <a:srgbClr val="FFFF00"/>
                </a:solidFill>
                <a:effectLst>
                  <a:outerShdw blurRad="38100" dist="38100" dir="2700000" algn="tl">
                    <a:srgbClr val="000000">
                      <a:alpha val="43137"/>
                    </a:srgbClr>
                  </a:outerShdw>
                </a:effectLst>
                <a:latin typeface="Helvetica" pitchFamily="-105" charset="0"/>
              </a:rPr>
              <a:t>for each </a:t>
            </a:r>
            <a:r>
              <a:rPr lang="en-US" sz="2800" i="1" dirty="0">
                <a:solidFill>
                  <a:srgbClr val="FFFF00"/>
                </a:solidFill>
                <a:effectLst>
                  <a:outerShdw blurRad="38100" dist="38100" dir="2700000" algn="tl">
                    <a:srgbClr val="000000">
                      <a:alpha val="43137"/>
                    </a:srgbClr>
                  </a:outerShdw>
                </a:effectLst>
                <a:latin typeface="Helvetica" pitchFamily="-105" charset="0"/>
              </a:rPr>
              <a:t>unit.</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7" name="Content Placeholder 2"/>
          <p:cNvSpPr txBox="1">
            <a:spLocks/>
          </p:cNvSpPr>
          <p:nvPr/>
        </p:nvSpPr>
        <p:spPr bwMode="auto">
          <a:xfrm>
            <a:off x="2286000" y="1524000"/>
            <a:ext cx="6541029" cy="5137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rPr>
              <a:t>The </a:t>
            </a:r>
            <a:r>
              <a:rPr lang="en-US" sz="2800" b="0" dirty="0">
                <a:solidFill>
                  <a:schemeClr val="tx1"/>
                </a:solidFill>
                <a:effectLst>
                  <a:outerShdw blurRad="38100" dist="38100" dir="2700000" algn="tl">
                    <a:srgbClr val="000000">
                      <a:alpha val="43137"/>
                    </a:srgbClr>
                  </a:outerShdw>
                </a:effectLst>
                <a:latin typeface="Arial Narrow" panose="020B0606020202030204" pitchFamily="34" charset="0"/>
              </a:rPr>
              <a:t>commissioner attends a unit meeting or unit committee meeting, and stays long enough </a:t>
            </a:r>
            <a:r>
              <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rPr>
              <a:t>to evaluate </a:t>
            </a:r>
            <a:r>
              <a:rPr lang="en-US" sz="2800" b="0" dirty="0">
                <a:solidFill>
                  <a:schemeClr val="tx1"/>
                </a:solidFill>
                <a:effectLst>
                  <a:outerShdw blurRad="38100" dist="38100" dir="2700000" algn="tl">
                    <a:srgbClr val="000000">
                      <a:alpha val="43137"/>
                    </a:srgbClr>
                  </a:outerShdw>
                </a:effectLst>
                <a:latin typeface="Arial Narrow" panose="020B0606020202030204" pitchFamily="34" charset="0"/>
              </a:rPr>
              <a:t>how things are going and to talk with the unit leader. The commissioner should be sure to </a:t>
            </a:r>
            <a:r>
              <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rPr>
              <a:t>ask how </a:t>
            </a:r>
            <a:r>
              <a:rPr lang="en-US" sz="2800" b="0" dirty="0">
                <a:solidFill>
                  <a:schemeClr val="tx1"/>
                </a:solidFill>
                <a:effectLst>
                  <a:outerShdw blurRad="38100" dist="38100" dir="2700000" algn="tl">
                    <a:srgbClr val="000000">
                      <a:alpha val="43137"/>
                    </a:srgbClr>
                  </a:outerShdw>
                </a:effectLst>
                <a:latin typeface="Arial Narrow" panose="020B0606020202030204" pitchFamily="34" charset="0"/>
              </a:rPr>
              <a:t>things are going and how they can help.</a:t>
            </a:r>
          </a:p>
          <a:p>
            <a:pPr marL="514350" indent="-514350">
              <a:buFont typeface="+mj-lt"/>
              <a:buAutoNum type="arabicPeriod"/>
            </a:pPr>
            <a:r>
              <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rPr>
              <a:t>The </a:t>
            </a:r>
            <a:r>
              <a:rPr lang="en-US" sz="2800" b="0" dirty="0">
                <a:solidFill>
                  <a:schemeClr val="tx1"/>
                </a:solidFill>
                <a:effectLst>
                  <a:outerShdw blurRad="38100" dist="38100" dir="2700000" algn="tl">
                    <a:srgbClr val="000000">
                      <a:alpha val="43137"/>
                    </a:srgbClr>
                  </a:outerShdw>
                </a:effectLst>
                <a:latin typeface="Arial Narrow" panose="020B0606020202030204" pitchFamily="34" charset="0"/>
              </a:rPr>
              <a:t>commissioner calls each unit leader between visits to see if help is </a:t>
            </a:r>
            <a:r>
              <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rPr>
              <a:t>needed!</a:t>
            </a:r>
            <a:r>
              <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rPr>
              <a:t/>
            </a:r>
            <a:br>
              <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rPr>
            </a:br>
            <a:endParaRPr lang="en-US" sz="2800" b="0" dirty="0" smtClean="0">
              <a:solidFill>
                <a:schemeClr val="tx1"/>
              </a:solidFill>
              <a:effectLst>
                <a:outerShdw blurRad="38100" dist="38100" dir="2700000" algn="tl">
                  <a:srgbClr val="000000">
                    <a:alpha val="43137"/>
                  </a:srgbClr>
                </a:outerShdw>
              </a:effectLst>
              <a:latin typeface="Arial Narrow" panose="020B0606020202030204" pitchFamily="34" charset="0"/>
            </a:endParaRPr>
          </a:p>
          <a:p>
            <a:pPr marL="0" indent="0">
              <a:buNone/>
            </a:pPr>
            <a:endParaRPr lang="en-US" sz="1050" dirty="0" smtClean="0">
              <a:solidFill>
                <a:schemeClr val="tx1"/>
              </a:solidFill>
              <a:latin typeface="Arial Narrow" panose="020B0606020202030204" pitchFamily="34" charset="0"/>
            </a:endParaRPr>
          </a:p>
          <a:p>
            <a:pPr marL="0" indent="0" algn="ctr">
              <a:buNone/>
            </a:pPr>
            <a:r>
              <a:rPr lang="en-US" sz="1600"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Council Commissioner Manual #522-015</a:t>
            </a:r>
            <a:endParaRPr lang="en-US" sz="2000" dirty="0" smtClean="0">
              <a:latin typeface="Helvetica" pitchFamily="-105" charset="0"/>
            </a:endParaRPr>
          </a:p>
          <a:p>
            <a:pPr lvl="1">
              <a:buFont typeface="Arial" charset="0"/>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Tree>
    <p:extLst>
      <p:ext uri="{BB962C8B-B14F-4D97-AF65-F5344CB8AC3E}">
        <p14:creationId xmlns:p14="http://schemas.microsoft.com/office/powerpoint/2010/main" val="296656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C61C4A-AB4F-4E46-BB2E-5B5A6EB2B89B}" type="slidenum">
              <a:rPr lang="en-US"/>
              <a:pPr/>
              <a:t>11</a:t>
            </a:fld>
            <a:endParaRPr lang="en-US"/>
          </a:p>
        </p:txBody>
      </p:sp>
      <p:sp>
        <p:nvSpPr>
          <p:cNvPr id="6" name="Title 8"/>
          <p:cNvSpPr>
            <a:spLocks noGrp="1"/>
          </p:cNvSpPr>
          <p:nvPr>
            <p:ph type="title"/>
          </p:nvPr>
        </p:nvSpPr>
        <p:spPr>
          <a:xfrm rot="16200000">
            <a:off x="-2084183" y="2846184"/>
            <a:ext cx="6278624" cy="2110257"/>
          </a:xfrm>
        </p:spPr>
        <p:txBody>
          <a:bodyPr/>
          <a:lstStyle/>
          <a:p>
            <a:pPr algn="ctr"/>
            <a:r>
              <a:rPr lang="en-US" sz="3200" dirty="0" smtClean="0">
                <a:solidFill>
                  <a:schemeClr val="bg1">
                    <a:lumMod val="65000"/>
                  </a:schemeClr>
                </a:solidFill>
                <a:latin typeface="Helvetica" pitchFamily="-105" charset="0"/>
              </a:rPr>
              <a:t>COMMISSIONER</a:t>
            </a:r>
            <a:br>
              <a:rPr lang="en-US" sz="3200" dirty="0" smtClean="0">
                <a:solidFill>
                  <a:schemeClr val="bg1">
                    <a:lumMod val="65000"/>
                  </a:schemeClr>
                </a:solidFill>
                <a:latin typeface="Helvetica" pitchFamily="-105" charset="0"/>
              </a:rPr>
            </a:br>
            <a:r>
              <a:rPr lang="en-US" sz="2800" dirty="0" smtClean="0">
                <a:solidFill>
                  <a:schemeClr val="bg1">
                    <a:lumMod val="65000"/>
                  </a:schemeClr>
                </a:solidFill>
                <a:latin typeface="Helvetica" pitchFamily="-105" charset="0"/>
              </a:rPr>
              <a:t>Training Updates</a:t>
            </a:r>
            <a:endParaRPr lang="en-US" sz="3200" dirty="0" smtClean="0">
              <a:solidFill>
                <a:schemeClr val="bg1">
                  <a:lumMod val="65000"/>
                </a:schemeClr>
              </a:solidFill>
              <a:latin typeface="Helvetica" pitchFamily="-105" charset="0"/>
            </a:endParaRPr>
          </a:p>
        </p:txBody>
      </p:sp>
      <p:pic>
        <p:nvPicPr>
          <p:cNvPr id="7" name="Picture 6" descr="GeneralCommiss_4k.png"/>
          <p:cNvPicPr>
            <a:picLocks noChangeAspect="1"/>
          </p:cNvPicPr>
          <p:nvPr/>
        </p:nvPicPr>
        <p:blipFill>
          <a:blip r:embed="rId3" cstate="print">
            <a:duotone>
              <a:prstClr val="black"/>
              <a:srgbClr val="D9C3A5">
                <a:tint val="50000"/>
                <a:satMod val="180000"/>
              </a:srgbClr>
            </a:duotone>
          </a:blip>
          <a:srcRect r="143" b="2027"/>
          <a:stretch>
            <a:fillRect/>
          </a:stretch>
        </p:blipFill>
        <p:spPr>
          <a:xfrm>
            <a:off x="3810000" y="838200"/>
            <a:ext cx="3717055" cy="3849806"/>
          </a:xfrm>
          <a:prstGeom prst="rect">
            <a:avLst/>
          </a:prstGeom>
        </p:spPr>
      </p:pic>
      <p:sp>
        <p:nvSpPr>
          <p:cNvPr id="8" name="Content Placeholder 2"/>
          <p:cNvSpPr txBox="1">
            <a:spLocks/>
          </p:cNvSpPr>
          <p:nvPr/>
        </p:nvSpPr>
        <p:spPr>
          <a:xfrm>
            <a:off x="2255838" y="5105400"/>
            <a:ext cx="6735762" cy="1096963"/>
          </a:xfrm>
          <a:prstGeom prst="rect">
            <a:avLst/>
          </a:prstGeom>
        </p:spPr>
        <p:txBody>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smtClean="0">
                <a:solidFill>
                  <a:schemeClr val="bg1">
                    <a:lumMod val="75000"/>
                  </a:schemeClr>
                </a:solidFill>
                <a:effectLst>
                  <a:outerShdw blurRad="38100" dist="38100" dir="2700000" algn="tl">
                    <a:srgbClr val="000000">
                      <a:alpha val="43137"/>
                    </a:srgbClr>
                  </a:outerShdw>
                </a:effectLst>
              </a:rPr>
              <a:t>Jack Boyde</a:t>
            </a:r>
          </a:p>
          <a:p>
            <a:pPr marL="0" indent="0" algn="ctr">
              <a:buNone/>
            </a:pPr>
            <a:r>
              <a:rPr lang="en-US" sz="2000" b="0" dirty="0" smtClean="0">
                <a:latin typeface="Helvetica" pitchFamily="-105" charset="0"/>
              </a:rPr>
              <a:t>Assistant Council Commissioner – Training &amp; Recognition</a:t>
            </a:r>
            <a:endParaRPr lang="en-US" sz="1200" b="0" dirty="0" smtClean="0">
              <a:latin typeface="Helvetica" pitchFamily="-105" charset="0"/>
            </a:endParaRPr>
          </a:p>
        </p:txBody>
      </p:sp>
    </p:spTree>
    <p:extLst>
      <p:ext uri="{BB962C8B-B14F-4D97-AF65-F5344CB8AC3E}">
        <p14:creationId xmlns:p14="http://schemas.microsoft.com/office/powerpoint/2010/main" val="116982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81" t="13231" r="2166" b="20481"/>
          <a:stretch/>
        </p:blipFill>
        <p:spPr>
          <a:xfrm rot="20361813">
            <a:off x="2576684" y="148063"/>
            <a:ext cx="6709389" cy="3735910"/>
          </a:xfrm>
          <a:prstGeom prst="rect">
            <a:avLst/>
          </a:prstGeom>
        </p:spPr>
      </p:pic>
      <p:sp>
        <p:nvSpPr>
          <p:cNvPr id="3" name="Slide Number Placeholder 2"/>
          <p:cNvSpPr>
            <a:spLocks noGrp="1"/>
          </p:cNvSpPr>
          <p:nvPr>
            <p:ph type="sldNum" sz="quarter" idx="10"/>
          </p:nvPr>
        </p:nvSpPr>
        <p:spPr/>
        <p:txBody>
          <a:bodyPr/>
          <a:lstStyle/>
          <a:p>
            <a:fld id="{8E6C9121-6021-42F3-9796-22D1DEAD909F}" type="slidenum">
              <a:rPr lang="en-US" smtClean="0"/>
              <a:pPr/>
              <a:t>12</a:t>
            </a:fld>
            <a:endParaRPr lang="en-US"/>
          </a:p>
        </p:txBody>
      </p:sp>
      <p:sp>
        <p:nvSpPr>
          <p:cNvPr id="5" name="Content Placeholder 2"/>
          <p:cNvSpPr txBox="1">
            <a:spLocks/>
          </p:cNvSpPr>
          <p:nvPr/>
        </p:nvSpPr>
        <p:spPr>
          <a:xfrm>
            <a:off x="3273425" y="731837"/>
            <a:ext cx="4832350" cy="1096963"/>
          </a:xfrm>
          <a:prstGeom prst="rect">
            <a:avLst/>
          </a:prstGeom>
        </p:spPr>
        <p:txBody>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effectLst>
                  <a:outerShdw blurRad="38100" dist="38100" dir="2700000" algn="tl">
                    <a:srgbClr val="000000">
                      <a:alpha val="43137"/>
                    </a:srgbClr>
                  </a:outerShdw>
                </a:effectLst>
              </a:rPr>
              <a:t>June 7</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Camp </a:t>
            </a:r>
            <a:r>
              <a:rPr lang="en-US" sz="2800" dirty="0" err="1">
                <a:effectLst>
                  <a:outerShdw blurRad="38100" dist="38100" dir="2700000" algn="tl">
                    <a:srgbClr val="000000">
                      <a:alpha val="43137"/>
                    </a:srgbClr>
                  </a:outerShdw>
                </a:effectLst>
              </a:rPr>
              <a:t>Seph</a:t>
            </a:r>
            <a:r>
              <a:rPr lang="en-US" sz="2800" dirty="0">
                <a:effectLst>
                  <a:outerShdw blurRad="38100" dist="38100" dir="2700000" algn="tl">
                    <a:srgbClr val="000000">
                      <a:alpha val="43137"/>
                    </a:srgbClr>
                  </a:outerShdw>
                </a:effectLst>
              </a:rPr>
              <a:t> Mack</a:t>
            </a:r>
            <a:endParaRPr lang="en-US" sz="2000" dirty="0" smtClean="0">
              <a:effectLst>
                <a:outerShdw blurRad="38100" dist="38100" dir="2700000" algn="tl">
                  <a:srgbClr val="000000">
                    <a:alpha val="43137"/>
                  </a:srgbClr>
                </a:outerShdw>
              </a:effectLst>
              <a:latin typeface="Helvetica" pitchFamily="-105" charset="0"/>
            </a:endParaRPr>
          </a:p>
        </p:txBody>
      </p:sp>
      <p:sp>
        <p:nvSpPr>
          <p:cNvPr id="2" name="TextBox 1"/>
          <p:cNvSpPr txBox="1"/>
          <p:nvPr/>
        </p:nvSpPr>
        <p:spPr>
          <a:xfrm>
            <a:off x="2387600" y="228803"/>
            <a:ext cx="6604000" cy="646331"/>
          </a:xfrm>
          <a:prstGeom prst="rect">
            <a:avLst/>
          </a:prstGeom>
          <a:noFill/>
        </p:spPr>
        <p:txBody>
          <a:bodyPr wrap="square" rtlCol="0">
            <a:spAutoFit/>
          </a:bodyPr>
          <a:lstStyle/>
          <a:p>
            <a:r>
              <a:rPr lang="en-US" sz="3600" cap="small" dirty="0" smtClean="0">
                <a:solidFill>
                  <a:srgbClr val="645416"/>
                </a:solidFill>
                <a:effectLst>
                  <a:outerShdw blurRad="38100" dist="38100" dir="2700000" algn="tl">
                    <a:srgbClr val="000000">
                      <a:alpha val="43137"/>
                    </a:srgbClr>
                  </a:outerShdw>
                </a:effectLst>
                <a:latin typeface="Arial Black" panose="020B0A04020102020204" pitchFamily="34" charset="0"/>
              </a:rPr>
              <a:t>Commissioner Conference</a:t>
            </a:r>
            <a:endParaRPr lang="en-US" sz="4800" cap="small" dirty="0">
              <a:solidFill>
                <a:srgbClr val="645416"/>
              </a:solidFill>
              <a:effectLst>
                <a:outerShdw blurRad="38100" dist="38100" dir="2700000" algn="tl">
                  <a:srgbClr val="000000">
                    <a:alpha val="43137"/>
                  </a:srgbClr>
                </a:outerShdw>
              </a:effectLst>
              <a:latin typeface="Arial Black" panose="020B0A04020102020204" pitchFamily="34" charset="0"/>
            </a:endParaRPr>
          </a:p>
        </p:txBody>
      </p:sp>
      <p:sp>
        <p:nvSpPr>
          <p:cNvPr id="11" name="Content Placeholder 2"/>
          <p:cNvSpPr txBox="1">
            <a:spLocks/>
          </p:cNvSpPr>
          <p:nvPr/>
        </p:nvSpPr>
        <p:spPr>
          <a:xfrm>
            <a:off x="4845050" y="4114800"/>
            <a:ext cx="4832350" cy="2241550"/>
          </a:xfrm>
          <a:prstGeom prst="rect">
            <a:avLst/>
          </a:prstGeom>
        </p:spPr>
        <p:txBody>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effectLst>
                  <a:outerShdw blurRad="38100" dist="38100" dir="2700000" algn="tl">
                    <a:srgbClr val="000000">
                      <a:alpha val="43137"/>
                    </a:srgbClr>
                  </a:outerShdw>
                </a:effectLst>
              </a:rPr>
              <a:t>Extrordinary</a:t>
            </a:r>
            <a:r>
              <a:rPr lang="en-US" dirty="0" smtClean="0">
                <a:effectLst>
                  <a:outerShdw blurRad="38100" dist="38100" dir="2700000" algn="tl">
                    <a:srgbClr val="000000">
                      <a:alpha val="43137"/>
                    </a:srgbClr>
                  </a:outerShdw>
                </a:effectLst>
              </a:rPr>
              <a:t> Speaker</a:t>
            </a:r>
          </a:p>
          <a:p>
            <a:r>
              <a:rPr lang="en-US" dirty="0" smtClean="0">
                <a:effectLst>
                  <a:outerShdw blurRad="38100" dist="38100" dir="2700000" algn="tl">
                    <a:srgbClr val="000000">
                      <a:alpha val="43137"/>
                    </a:srgbClr>
                  </a:outerShdw>
                </a:effectLst>
              </a:rPr>
              <a:t>Steak </a:t>
            </a:r>
            <a:r>
              <a:rPr lang="en-US" dirty="0" smtClean="0">
                <a:effectLst>
                  <a:outerShdw blurRad="38100" dist="38100" dir="2700000" algn="tl">
                    <a:srgbClr val="000000">
                      <a:alpha val="43137"/>
                    </a:srgbClr>
                  </a:outerShdw>
                </a:effectLst>
              </a:rPr>
              <a:t>&amp; Shrimp Dinner</a:t>
            </a:r>
          </a:p>
          <a:p>
            <a:r>
              <a:rPr lang="en-US" dirty="0" smtClean="0">
                <a:effectLst>
                  <a:outerShdw blurRad="38100" dist="38100" dir="2700000" algn="tl">
                    <a:srgbClr val="000000">
                      <a:alpha val="43137"/>
                    </a:srgbClr>
                  </a:outerShdw>
                </a:effectLst>
              </a:rPr>
              <a:t>Team Building &amp; Fun</a:t>
            </a:r>
          </a:p>
          <a:p>
            <a:r>
              <a:rPr lang="en-US" dirty="0" smtClean="0">
                <a:effectLst>
                  <a:outerShdw blurRad="38100" dist="38100" dir="2700000" algn="tl">
                    <a:srgbClr val="000000">
                      <a:alpha val="43137"/>
                    </a:srgbClr>
                  </a:outerShdw>
                </a:effectLst>
              </a:rPr>
              <a:t>DCSA Presentation</a:t>
            </a:r>
          </a:p>
          <a:p>
            <a:r>
              <a:rPr lang="en-US" dirty="0">
                <a:effectLst>
                  <a:outerShdw blurRad="38100" dist="38100" dir="2700000" algn="tl">
                    <a:srgbClr val="000000">
                      <a:alpha val="43137"/>
                    </a:srgbClr>
                  </a:outerShdw>
                </a:effectLst>
              </a:rPr>
              <a:t>June Cabinet </a:t>
            </a:r>
            <a:r>
              <a:rPr lang="en-US" dirty="0" smtClean="0">
                <a:effectLst>
                  <a:outerShdw blurRad="38100" dist="38100" dir="2700000" algn="tl">
                    <a:srgbClr val="000000">
                      <a:alpha val="43137"/>
                    </a:srgbClr>
                  </a:outerShdw>
                </a:effectLst>
              </a:rPr>
              <a:t>Meeting</a:t>
            </a:r>
            <a:endParaRPr lang="en-US" dirty="0" smtClean="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30" y="4800600"/>
            <a:ext cx="1676400" cy="1510506"/>
          </a:xfrm>
          <a:prstGeom prst="rect">
            <a:avLst/>
          </a:prstGeom>
        </p:spPr>
      </p:pic>
      <p:pic>
        <p:nvPicPr>
          <p:cNvPr id="3074" name="Picture 2" descr="http://www.mac-bsa.org/Post/sections/1/Images/VenturingTrademark4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80" y="2492008"/>
            <a:ext cx="1718501" cy="171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726436" y="3856037"/>
            <a:ext cx="5824728" cy="2468563"/>
          </a:xfrm>
        </p:spPr>
        <p:txBody>
          <a:bodyPr/>
          <a:lstStyle/>
          <a:p>
            <a:pPr marL="0" indent="0">
              <a:buNone/>
            </a:pPr>
            <a:endParaRPr lang="en-US" sz="2800" dirty="0" smtClean="0">
              <a:latin typeface="Helvetica" pitchFamily="-105" charset="0"/>
            </a:endParaRPr>
          </a:p>
          <a:p>
            <a:pPr>
              <a:buFont typeface="Arial" panose="020B0604020202020204" pitchFamily="34" charset="0"/>
              <a:buChar char="•"/>
            </a:pPr>
            <a:r>
              <a:rPr lang="en-US" sz="3200" dirty="0" smtClean="0">
                <a:latin typeface="Helvetica" pitchFamily="-105" charset="0"/>
              </a:rPr>
              <a:t>Sponsored </a:t>
            </a:r>
            <a:r>
              <a:rPr lang="en-US" sz="3200" dirty="0" smtClean="0">
                <a:latin typeface="Helvetica" pitchFamily="-105" charset="0"/>
              </a:rPr>
              <a:t>by Area </a:t>
            </a:r>
            <a:r>
              <a:rPr lang="en-US" sz="3200" dirty="0" smtClean="0">
                <a:latin typeface="Helvetica" pitchFamily="-105" charset="0"/>
              </a:rPr>
              <a:t>7</a:t>
            </a:r>
            <a:r>
              <a:rPr lang="en-US" sz="2800" dirty="0" smtClean="0">
                <a:latin typeface="Helvetica" pitchFamily="-105" charset="0"/>
              </a:rPr>
              <a:t/>
            </a:r>
            <a:br>
              <a:rPr lang="en-US" sz="2800" dirty="0" smtClean="0">
                <a:latin typeface="Helvetica" pitchFamily="-105" charset="0"/>
              </a:rPr>
            </a:br>
            <a:r>
              <a:rPr lang="en-US" sz="2800" b="0" dirty="0" smtClean="0">
                <a:latin typeface="Helvetica" pitchFamily="-105" charset="0"/>
              </a:rPr>
              <a:t/>
            </a:r>
            <a:br>
              <a:rPr lang="en-US" sz="2800" b="0" dirty="0" smtClean="0">
                <a:latin typeface="Helvetica" pitchFamily="-105" charset="0"/>
              </a:rPr>
            </a:br>
            <a:r>
              <a:rPr lang="en-US" sz="2800" dirty="0" smtClean="0">
                <a:latin typeface="Helvetica" pitchFamily="-105" charset="0"/>
              </a:rPr>
              <a:t>	</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13</a:t>
            </a:fld>
            <a:endParaRPr lang="en-US"/>
          </a:p>
        </p:txBody>
      </p:sp>
      <p:pic>
        <p:nvPicPr>
          <p:cNvPr id="6" name="Picture 5" descr="FLASH Basic Training II.gif"/>
          <p:cNvPicPr>
            <a:picLocks noChangeAspect="1"/>
          </p:cNvPicPr>
          <p:nvPr/>
        </p:nvPicPr>
        <p:blipFill>
          <a:blip r:embed="rId3" cstate="print"/>
          <a:stretch>
            <a:fillRect/>
          </a:stretch>
        </p:blipFill>
        <p:spPr>
          <a:xfrm>
            <a:off x="4298575" y="990600"/>
            <a:ext cx="2680449" cy="2377440"/>
          </a:xfrm>
          <a:prstGeom prst="rect">
            <a:avLst/>
          </a:prstGeom>
        </p:spPr>
      </p:pic>
      <p:sp>
        <p:nvSpPr>
          <p:cNvPr id="7" name="Title 8"/>
          <p:cNvSpPr>
            <a:spLocks noGrp="1"/>
          </p:cNvSpPr>
          <p:nvPr>
            <p:ph type="title"/>
          </p:nvPr>
        </p:nvSpPr>
        <p:spPr>
          <a:xfrm rot="16200000">
            <a:off x="-2084183" y="2846184"/>
            <a:ext cx="6278624" cy="2110257"/>
          </a:xfrm>
        </p:spPr>
        <p:txBody>
          <a:bodyPr/>
          <a:lstStyle/>
          <a:p>
            <a:pPr algn="ctr"/>
            <a:r>
              <a:rPr lang="en-US" sz="3200" dirty="0" smtClean="0">
                <a:solidFill>
                  <a:schemeClr val="bg1">
                    <a:lumMod val="65000"/>
                  </a:schemeClr>
                </a:solidFill>
                <a:latin typeface="Helvetica" pitchFamily="-105" charset="0"/>
              </a:rPr>
              <a:t>COMMISSIONER</a:t>
            </a:r>
            <a:br>
              <a:rPr lang="en-US" sz="3200" dirty="0" smtClean="0">
                <a:solidFill>
                  <a:schemeClr val="bg1">
                    <a:lumMod val="65000"/>
                  </a:schemeClr>
                </a:solidFill>
                <a:latin typeface="Helvetica" pitchFamily="-105" charset="0"/>
              </a:rPr>
            </a:br>
            <a:r>
              <a:rPr lang="en-US" sz="2800" dirty="0" smtClean="0">
                <a:solidFill>
                  <a:schemeClr val="bg1">
                    <a:lumMod val="65000"/>
                  </a:schemeClr>
                </a:solidFill>
                <a:latin typeface="Helvetica" pitchFamily="-105" charset="0"/>
              </a:rPr>
              <a:t>Training Updates</a:t>
            </a:r>
            <a:endParaRPr lang="en-US" sz="3200" dirty="0" smtClean="0">
              <a:solidFill>
                <a:schemeClr val="bg1">
                  <a:lumMod val="65000"/>
                </a:schemeClr>
              </a:solidFill>
              <a:latin typeface="Helvetica" pitchFamily="-105" charset="0"/>
            </a:endParaRPr>
          </a:p>
        </p:txBody>
      </p:sp>
    </p:spTree>
    <p:extLst>
      <p:ext uri="{BB962C8B-B14F-4D97-AF65-F5344CB8AC3E}">
        <p14:creationId xmlns:p14="http://schemas.microsoft.com/office/powerpoint/2010/main" val="1785529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726436" y="3443287"/>
            <a:ext cx="5824728" cy="2652713"/>
          </a:xfrm>
        </p:spPr>
        <p:txBody>
          <a:bodyPr/>
          <a:lstStyle/>
          <a:p>
            <a:pPr marL="0" indent="0">
              <a:buNone/>
            </a:pPr>
            <a:endParaRPr lang="en-US" sz="2800" dirty="0" smtClean="0">
              <a:latin typeface="Helvetica" pitchFamily="-105" charset="0"/>
            </a:endParaRPr>
          </a:p>
          <a:p>
            <a:pPr>
              <a:buFont typeface="Arial" panose="020B0604020202020204" pitchFamily="34" charset="0"/>
              <a:buChar char="•"/>
            </a:pPr>
            <a:r>
              <a:rPr lang="en-US" sz="2800" dirty="0" smtClean="0">
                <a:latin typeface="Helvetica" pitchFamily="-105" charset="0"/>
              </a:rPr>
              <a:t>October 4 – </a:t>
            </a:r>
            <a:r>
              <a:rPr lang="en-US" sz="2000" dirty="0" smtClean="0">
                <a:latin typeface="Helvetica" pitchFamily="-105" charset="0"/>
              </a:rPr>
              <a:t>Sponsored by Area 3</a:t>
            </a:r>
            <a:r>
              <a:rPr lang="en-US" sz="2800" dirty="0" smtClean="0">
                <a:latin typeface="Helvetica" pitchFamily="-105" charset="0"/>
              </a:rPr>
              <a:t/>
            </a:r>
            <a:br>
              <a:rPr lang="en-US" sz="2800" dirty="0" smtClean="0">
                <a:latin typeface="Helvetica" pitchFamily="-105" charset="0"/>
              </a:rPr>
            </a:br>
            <a:r>
              <a:rPr lang="en-US" sz="2000" dirty="0" smtClean="0">
                <a:latin typeface="Helvetica" pitchFamily="-105" charset="0"/>
              </a:rPr>
              <a:t>8:30 </a:t>
            </a:r>
            <a:r>
              <a:rPr lang="en-US" sz="2000" dirty="0">
                <a:latin typeface="Helvetica" pitchFamily="-105" charset="0"/>
              </a:rPr>
              <a:t>AM  </a:t>
            </a:r>
            <a:r>
              <a:rPr lang="en-US" sz="2000" dirty="0" smtClean="0">
                <a:latin typeface="Helvetica" pitchFamily="-105" charset="0"/>
              </a:rPr>
              <a:t/>
            </a:r>
            <a:br>
              <a:rPr lang="en-US" sz="2000" dirty="0" smtClean="0">
                <a:latin typeface="Helvetica" pitchFamily="-105" charset="0"/>
              </a:rPr>
            </a:br>
            <a:r>
              <a:rPr lang="en-US" sz="2000" dirty="0" smtClean="0">
                <a:latin typeface="Helvetica" pitchFamily="-105" charset="0"/>
              </a:rPr>
              <a:t>136 </a:t>
            </a:r>
            <a:r>
              <a:rPr lang="en-US" sz="2000" dirty="0">
                <a:latin typeface="Helvetica" pitchFamily="-105" charset="0"/>
              </a:rPr>
              <a:t>Sacred Heart </a:t>
            </a:r>
            <a:r>
              <a:rPr lang="en-US" sz="2000" dirty="0" smtClean="0">
                <a:latin typeface="Helvetica" pitchFamily="-105" charset="0"/>
              </a:rPr>
              <a:t>Drive</a:t>
            </a:r>
            <a:br>
              <a:rPr lang="en-US" sz="2000" dirty="0" smtClean="0">
                <a:latin typeface="Helvetica" pitchFamily="-105" charset="0"/>
              </a:rPr>
            </a:br>
            <a:r>
              <a:rPr lang="en-US" sz="2000" dirty="0" smtClean="0">
                <a:latin typeface="Helvetica" pitchFamily="-105" charset="0"/>
              </a:rPr>
              <a:t>Monongahela</a:t>
            </a:r>
            <a:r>
              <a:rPr lang="en-US" sz="2000" dirty="0">
                <a:latin typeface="Helvetica" pitchFamily="-105" charset="0"/>
              </a:rPr>
              <a:t>, PA </a:t>
            </a:r>
            <a:r>
              <a:rPr lang="en-US" sz="2000" dirty="0" smtClean="0">
                <a:latin typeface="Helvetica" pitchFamily="-105" charset="0"/>
              </a:rPr>
              <a:t>15063</a:t>
            </a:r>
            <a:r>
              <a:rPr lang="en-US" sz="2000" dirty="0">
                <a:latin typeface="Helvetica" pitchFamily="-105" charset="0"/>
              </a:rPr>
              <a:t/>
            </a:r>
            <a:br>
              <a:rPr lang="en-US" sz="2000" dirty="0">
                <a:latin typeface="Helvetica" pitchFamily="-105" charset="0"/>
              </a:rPr>
            </a:br>
            <a:endParaRPr lang="en-US" sz="2000" b="0" dirty="0" smtClean="0">
              <a:latin typeface="Helvetica" pitchFamily="-105" charset="0"/>
            </a:endParaRPr>
          </a:p>
          <a:p>
            <a:pPr>
              <a:buFont typeface="Arial" panose="020B0604020202020204" pitchFamily="34" charset="0"/>
              <a:buChar char="•"/>
            </a:pPr>
            <a:r>
              <a:rPr lang="en-US" sz="2000" b="0" dirty="0" smtClean="0">
                <a:latin typeface="Helvetica" pitchFamily="-105" charset="0"/>
              </a:rPr>
              <a:t>December 13 @ Flag </a:t>
            </a:r>
            <a:r>
              <a:rPr lang="en-US" sz="2000" b="0" dirty="0" err="1" smtClean="0">
                <a:latin typeface="Helvetica" pitchFamily="-105" charset="0"/>
              </a:rPr>
              <a:t>Plazs</a:t>
            </a:r>
            <a:r>
              <a:rPr lang="en-US" sz="2000" b="0" dirty="0" smtClean="0">
                <a:latin typeface="Helvetica" pitchFamily="-105" charset="0"/>
              </a:rPr>
              <a:t> – Area 2</a:t>
            </a:r>
            <a:r>
              <a:rPr lang="en-US" sz="2800" b="0" dirty="0" smtClean="0">
                <a:latin typeface="Helvetica" pitchFamily="-105" charset="0"/>
              </a:rPr>
              <a:t/>
            </a:r>
            <a:br>
              <a:rPr lang="en-US" sz="2800" b="0" dirty="0" smtClean="0">
                <a:latin typeface="Helvetica" pitchFamily="-105" charset="0"/>
              </a:rPr>
            </a:br>
            <a:r>
              <a:rPr lang="en-US" sz="2800" dirty="0" smtClean="0">
                <a:latin typeface="Helvetica" pitchFamily="-105" charset="0"/>
              </a:rPr>
              <a:t>	</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14</a:t>
            </a:fld>
            <a:endParaRPr lang="en-US"/>
          </a:p>
        </p:txBody>
      </p:sp>
      <p:pic>
        <p:nvPicPr>
          <p:cNvPr id="6" name="Picture 5" descr="FLASH Basic Training II.gif"/>
          <p:cNvPicPr>
            <a:picLocks noChangeAspect="1"/>
          </p:cNvPicPr>
          <p:nvPr/>
        </p:nvPicPr>
        <p:blipFill>
          <a:blip r:embed="rId3" cstate="print"/>
          <a:stretch>
            <a:fillRect/>
          </a:stretch>
        </p:blipFill>
        <p:spPr>
          <a:xfrm>
            <a:off x="4298575" y="990600"/>
            <a:ext cx="2680449" cy="2377440"/>
          </a:xfrm>
          <a:prstGeom prst="rect">
            <a:avLst/>
          </a:prstGeom>
        </p:spPr>
      </p:pic>
      <p:sp>
        <p:nvSpPr>
          <p:cNvPr id="7" name="Title 8"/>
          <p:cNvSpPr>
            <a:spLocks noGrp="1"/>
          </p:cNvSpPr>
          <p:nvPr>
            <p:ph type="title"/>
          </p:nvPr>
        </p:nvSpPr>
        <p:spPr>
          <a:xfrm rot="16200000">
            <a:off x="-2084183" y="2846184"/>
            <a:ext cx="6278624" cy="2110257"/>
          </a:xfrm>
        </p:spPr>
        <p:txBody>
          <a:bodyPr/>
          <a:lstStyle/>
          <a:p>
            <a:pPr algn="ctr"/>
            <a:r>
              <a:rPr lang="en-US" sz="3200" dirty="0" smtClean="0">
                <a:solidFill>
                  <a:schemeClr val="bg1">
                    <a:lumMod val="65000"/>
                  </a:schemeClr>
                </a:solidFill>
                <a:latin typeface="Helvetica" pitchFamily="-105" charset="0"/>
              </a:rPr>
              <a:t>COMMISSIONER</a:t>
            </a:r>
            <a:br>
              <a:rPr lang="en-US" sz="3200" dirty="0" smtClean="0">
                <a:solidFill>
                  <a:schemeClr val="bg1">
                    <a:lumMod val="65000"/>
                  </a:schemeClr>
                </a:solidFill>
                <a:latin typeface="Helvetica" pitchFamily="-105" charset="0"/>
              </a:rPr>
            </a:br>
            <a:r>
              <a:rPr lang="en-US" sz="2800" dirty="0" smtClean="0">
                <a:solidFill>
                  <a:schemeClr val="bg1">
                    <a:lumMod val="65000"/>
                  </a:schemeClr>
                </a:solidFill>
                <a:latin typeface="Helvetica" pitchFamily="-105" charset="0"/>
              </a:rPr>
              <a:t>Training Updates</a:t>
            </a:r>
            <a:endParaRPr lang="en-US" sz="3200" dirty="0" smtClean="0">
              <a:solidFill>
                <a:schemeClr val="bg1">
                  <a:lumMod val="65000"/>
                </a:schemeClr>
              </a:solidFill>
              <a:latin typeface="Helvetica" pitchFamily="-105" charset="0"/>
            </a:endParaRPr>
          </a:p>
        </p:txBody>
      </p:sp>
    </p:spTree>
    <p:extLst>
      <p:ext uri="{BB962C8B-B14F-4D97-AF65-F5344CB8AC3E}">
        <p14:creationId xmlns:p14="http://schemas.microsoft.com/office/powerpoint/2010/main" val="2164275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728119" y="3730108"/>
            <a:ext cx="5821362" cy="2743200"/>
          </a:xfrm>
        </p:spPr>
        <p:txBody>
          <a:bodyPr/>
          <a:lstStyle/>
          <a:p>
            <a:pPr>
              <a:buNone/>
            </a:pPr>
            <a:endParaRPr lang="en-US" dirty="0" smtClean="0">
              <a:latin typeface="Helvetica" pitchFamily="-105" charset="0"/>
            </a:endParaRPr>
          </a:p>
          <a:p>
            <a:r>
              <a:rPr lang="en-US" sz="2800" dirty="0" smtClean="0">
                <a:latin typeface="Helvetica" pitchFamily="-105" charset="0"/>
              </a:rPr>
              <a:t>Should we hold one?</a:t>
            </a:r>
            <a:br>
              <a:rPr lang="en-US" sz="2800" dirty="0" smtClean="0">
                <a:latin typeface="Helvetica" pitchFamily="-105" charset="0"/>
              </a:rPr>
            </a:b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575" y="990600"/>
            <a:ext cx="2680449" cy="2377440"/>
          </a:xfrm>
          <a:prstGeom prst="rect">
            <a:avLst/>
          </a:prstGeom>
        </p:spPr>
      </p:pic>
      <p:sp>
        <p:nvSpPr>
          <p:cNvPr id="7" name="Title 8"/>
          <p:cNvSpPr>
            <a:spLocks noGrp="1"/>
          </p:cNvSpPr>
          <p:nvPr>
            <p:ph type="title"/>
          </p:nvPr>
        </p:nvSpPr>
        <p:spPr>
          <a:xfrm rot="16200000">
            <a:off x="-2084183" y="2846184"/>
            <a:ext cx="6278624" cy="2110257"/>
          </a:xfrm>
        </p:spPr>
        <p:txBody>
          <a:bodyPr/>
          <a:lstStyle/>
          <a:p>
            <a:pPr algn="ctr"/>
            <a:r>
              <a:rPr lang="en-US" sz="3200" dirty="0" smtClean="0">
                <a:solidFill>
                  <a:schemeClr val="bg1">
                    <a:lumMod val="65000"/>
                  </a:schemeClr>
                </a:solidFill>
                <a:latin typeface="Helvetica" pitchFamily="-105" charset="0"/>
              </a:rPr>
              <a:t>COMMISSIONER</a:t>
            </a:r>
            <a:br>
              <a:rPr lang="en-US" sz="3200" dirty="0" smtClean="0">
                <a:solidFill>
                  <a:schemeClr val="bg1">
                    <a:lumMod val="65000"/>
                  </a:schemeClr>
                </a:solidFill>
                <a:latin typeface="Helvetica" pitchFamily="-105" charset="0"/>
              </a:rPr>
            </a:br>
            <a:r>
              <a:rPr lang="en-US" sz="2800" dirty="0" smtClean="0">
                <a:solidFill>
                  <a:schemeClr val="bg1">
                    <a:lumMod val="65000"/>
                  </a:schemeClr>
                </a:solidFill>
                <a:latin typeface="Helvetica" pitchFamily="-105" charset="0"/>
              </a:rPr>
              <a:t>Training Updates</a:t>
            </a:r>
            <a:endParaRPr lang="en-US" sz="3200" dirty="0" smtClean="0">
              <a:solidFill>
                <a:schemeClr val="bg1">
                  <a:lumMod val="65000"/>
                </a:schemeClr>
              </a:solidFill>
              <a:latin typeface="Helvetica" pitchFamily="-105" charset="0"/>
            </a:endParaRPr>
          </a:p>
        </p:txBody>
      </p:sp>
    </p:spTree>
    <p:extLst>
      <p:ext uri="{BB962C8B-B14F-4D97-AF65-F5344CB8AC3E}">
        <p14:creationId xmlns:p14="http://schemas.microsoft.com/office/powerpoint/2010/main" val="292973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C61C4A-AB4F-4E46-BB2E-5B5A6EB2B89B}" type="slidenum">
              <a:rPr lang="en-US"/>
              <a:pPr/>
              <a:t>16</a:t>
            </a:fld>
            <a:endParaRPr lang="en-US"/>
          </a:p>
        </p:txBody>
      </p:sp>
      <p:pic>
        <p:nvPicPr>
          <p:cNvPr id="7" name="Picture 6"/>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8116" t="4525" r="15230" b="56121"/>
          <a:stretch/>
        </p:blipFill>
        <p:spPr bwMode="auto">
          <a:xfrm>
            <a:off x="3048000" y="381000"/>
            <a:ext cx="4658995" cy="990600"/>
          </a:xfrm>
          <a:prstGeom prst="roundRect">
            <a:avLst>
              <a:gd name="adj" fmla="val 16667"/>
            </a:avLst>
          </a:prstGeom>
          <a:ln w="3175">
            <a:solidFill>
              <a:schemeClr val="tx1"/>
            </a:solidFill>
          </a:ln>
          <a:effectLst>
            <a:outerShdw blurRad="50800" dist="38100" dir="5400000" algn="t"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grpSp>
        <p:nvGrpSpPr>
          <p:cNvPr id="8" name="Group 7"/>
          <p:cNvGrpSpPr/>
          <p:nvPr/>
        </p:nvGrpSpPr>
        <p:grpSpPr>
          <a:xfrm>
            <a:off x="2478087" y="2057400"/>
            <a:ext cx="6016625" cy="3476273"/>
            <a:chOff x="2670175" y="1905000"/>
            <a:chExt cx="6016625" cy="3476273"/>
          </a:xfrm>
        </p:grpSpPr>
        <p:pic>
          <p:nvPicPr>
            <p:cNvPr id="9" name="Picture 2" descr="Red Toolbox De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175" y="1905000"/>
              <a:ext cx="6016625" cy="34762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3267030"/>
              <a:ext cx="1828800" cy="1838370"/>
            </a:xfrm>
            <a:prstGeom prst="rect">
              <a:avLst/>
            </a:prstGeom>
          </p:spPr>
        </p:pic>
        <p:pic>
          <p:nvPicPr>
            <p:cNvPr id="11" name="Picture 10"/>
            <p:cNvPicPr>
              <a:picLocks noChangeAspect="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51200" y="3352800"/>
              <a:ext cx="1295400" cy="1490497"/>
            </a:xfrm>
            <a:prstGeom prst="rect">
              <a:avLst/>
            </a:prstGeom>
          </p:spPr>
        </p:pic>
      </p:grpSp>
    </p:spTree>
    <p:extLst>
      <p:ext uri="{BB962C8B-B14F-4D97-AF65-F5344CB8AC3E}">
        <p14:creationId xmlns:p14="http://schemas.microsoft.com/office/powerpoint/2010/main" val="2178148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C61C4A-AB4F-4E46-BB2E-5B5A6EB2B89B}" type="slidenum">
              <a:rPr lang="en-US"/>
              <a:pPr/>
              <a:t>17</a:t>
            </a:fld>
            <a:endParaRPr lang="en-US"/>
          </a:p>
        </p:txBody>
      </p:sp>
      <p:pic>
        <p:nvPicPr>
          <p:cNvPr id="12" name="Picture 2" descr="C:\Users\User\Pictures\BSA\Untitled.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205"/>
          <a:stretch/>
        </p:blipFill>
        <p:spPr bwMode="auto">
          <a:xfrm>
            <a:off x="2614613" y="1752600"/>
            <a:ext cx="6072187" cy="4148780"/>
          </a:xfrm>
          <a:prstGeom prst="rect">
            <a:avLst/>
          </a:prstGeom>
          <a:noFill/>
          <a:ln>
            <a:noFill/>
          </a:ln>
          <a:effectLst>
            <a:softEdge rad="31750"/>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2172653" y="643580"/>
            <a:ext cx="6735762" cy="5257800"/>
          </a:xfrm>
          <a:prstGeom prst="rect">
            <a:avLst/>
          </a:prstGeom>
        </p:spPr>
        <p:txBody>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3200" dirty="0" smtClean="0">
                <a:solidFill>
                  <a:srgbClr val="FFFF00"/>
                </a:solidFill>
                <a:latin typeface="Helvetica" pitchFamily="-105" charset="0"/>
              </a:rPr>
              <a:t>The Unit Service Plan</a:t>
            </a:r>
            <a:endParaRPr lang="en-US" dirty="0" smtClean="0">
              <a:latin typeface="Helvetica" pitchFamily="-105" charset="0"/>
            </a:endParaRPr>
          </a:p>
          <a:p>
            <a:pPr lvl="1">
              <a:buFont typeface="Arial" charset="0"/>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Tree>
    <p:extLst>
      <p:ext uri="{BB962C8B-B14F-4D97-AF65-F5344CB8AC3E}">
        <p14:creationId xmlns:p14="http://schemas.microsoft.com/office/powerpoint/2010/main" val="3469230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238B9C-D53A-444D-9C87-7E9126D60BD2}" type="slidenum">
              <a:rPr lang="en-US" smtClean="0"/>
              <a:pPr/>
              <a:t>18</a:t>
            </a:fld>
            <a:endParaRPr lang="en-US"/>
          </a:p>
        </p:txBody>
      </p:sp>
      <p:pic>
        <p:nvPicPr>
          <p:cNvPr id="7" name="Picture 9" descr="JTE_Logo_BW"/>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a:stretch>
            <a:fillRect/>
          </a:stretch>
        </p:blipFill>
        <p:spPr bwMode="auto">
          <a:xfrm>
            <a:off x="2181356" y="1143000"/>
            <a:ext cx="7038844" cy="4191000"/>
          </a:xfrm>
          <a:prstGeom prst="rect">
            <a:avLst/>
          </a:prstGeom>
          <a:noFill/>
          <a:effectLst>
            <a:glow rad="38100">
              <a:schemeClr val="tx1">
                <a:alpha val="60000"/>
              </a:schemeClr>
            </a:glow>
            <a:softEdge rad="0"/>
          </a:effectLst>
          <a:scene3d>
            <a:camera prst="orthographicFront"/>
            <a:lightRig rig="threePt" dir="t"/>
          </a:scene3d>
          <a:sp3d>
            <a:bevelT w="0" h="0"/>
          </a:sp3d>
        </p:spPr>
      </p:pic>
    </p:spTree>
    <p:extLst>
      <p:ext uri="{BB962C8B-B14F-4D97-AF65-F5344CB8AC3E}">
        <p14:creationId xmlns:p14="http://schemas.microsoft.com/office/powerpoint/2010/main" val="222086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38" y="381000"/>
            <a:ext cx="6202362" cy="1018066"/>
          </a:xfrm>
        </p:spPr>
        <p:txBody>
          <a:bodyPr anchor="t"/>
          <a:lstStyle/>
          <a:p>
            <a:r>
              <a:rPr lang="en-US" sz="3600" i="1" dirty="0" smtClean="0">
                <a:solidFill>
                  <a:srgbClr val="FFFF00"/>
                </a:solidFill>
              </a:rPr>
              <a:t>Quote of the month:</a:t>
            </a:r>
            <a:endParaRPr lang="en-US" sz="3600" i="1" dirty="0">
              <a:solidFill>
                <a:srgbClr val="FFFF00"/>
              </a:solidFill>
            </a:endParaRPr>
          </a:p>
        </p:txBody>
      </p:sp>
      <p:sp>
        <p:nvSpPr>
          <p:cNvPr id="3" name="Content Placeholder 2"/>
          <p:cNvSpPr>
            <a:spLocks noGrp="1"/>
          </p:cNvSpPr>
          <p:nvPr>
            <p:ph idx="1"/>
          </p:nvPr>
        </p:nvSpPr>
        <p:spPr>
          <a:xfrm>
            <a:off x="2408238" y="5165237"/>
            <a:ext cx="6278562" cy="838200"/>
          </a:xfrm>
        </p:spPr>
        <p:txBody>
          <a:bodyPr/>
          <a:lstStyle/>
          <a:p>
            <a:pPr marL="0" indent="0" algn="ctr">
              <a:buNone/>
            </a:pPr>
            <a:r>
              <a:rPr lang="en-US" sz="2000" i="1" dirty="0" smtClean="0">
                <a:solidFill>
                  <a:srgbClr val="FFFF00"/>
                </a:solidFill>
              </a:rPr>
              <a:t>Pat Toomey</a:t>
            </a:r>
          </a:p>
          <a:p>
            <a:pPr marL="0" indent="0" algn="ctr">
              <a:buNone/>
            </a:pPr>
            <a:r>
              <a:rPr lang="en-US" sz="2000" b="0" i="1" dirty="0" smtClean="0">
                <a:solidFill>
                  <a:srgbClr val="FFFF00"/>
                </a:solidFill>
              </a:rPr>
              <a:t>U.S. Senator for Pennsylvania</a:t>
            </a:r>
            <a:r>
              <a:rPr lang="en-US" sz="2000" b="0" dirty="0" smtClean="0">
                <a:solidFill>
                  <a:srgbClr val="FFFF00"/>
                </a:solidFill>
              </a:rPr>
              <a:t/>
            </a:r>
            <a:br>
              <a:rPr lang="en-US" sz="2000" b="0" dirty="0" smtClean="0">
                <a:solidFill>
                  <a:srgbClr val="FFFF00"/>
                </a:solidFill>
              </a:rPr>
            </a:br>
            <a:endParaRPr lang="en-US" sz="2000" b="0" dirty="0" smtClean="0">
              <a:solidFill>
                <a:srgbClr val="FFFF00"/>
              </a:solidFill>
            </a:endParaRPr>
          </a:p>
          <a:p>
            <a:pPr marL="0" indent="0" algn="ctr">
              <a:spcAft>
                <a:spcPts val="0"/>
              </a:spcAft>
              <a:buNone/>
            </a:pPr>
            <a:r>
              <a:rPr lang="en-US" b="0" i="1" dirty="0" smtClean="0">
                <a:solidFill>
                  <a:schemeClr val="tx1"/>
                </a:solidFill>
              </a:rPr>
              <a:t> </a:t>
            </a:r>
          </a:p>
        </p:txBody>
      </p:sp>
      <p:sp>
        <p:nvSpPr>
          <p:cNvPr id="4" name="Slide Number Placeholder 3"/>
          <p:cNvSpPr>
            <a:spLocks noGrp="1"/>
          </p:cNvSpPr>
          <p:nvPr>
            <p:ph type="sldNum" sz="quarter" idx="10"/>
          </p:nvPr>
        </p:nvSpPr>
        <p:spPr/>
        <p:txBody>
          <a:bodyPr/>
          <a:lstStyle/>
          <a:p>
            <a:fld id="{BE238B9C-D53A-444D-9C87-7E9126D60BD2}" type="slidenum">
              <a:rPr lang="en-US" smtClean="0"/>
              <a:pPr/>
              <a:t>2</a:t>
            </a:fld>
            <a:endParaRPr lang="en-US"/>
          </a:p>
        </p:txBody>
      </p:sp>
      <p:sp>
        <p:nvSpPr>
          <p:cNvPr id="6" name="Content Placeholder 2"/>
          <p:cNvSpPr txBox="1">
            <a:spLocks/>
          </p:cNvSpPr>
          <p:nvPr/>
        </p:nvSpPr>
        <p:spPr bwMode="auto">
          <a:xfrm>
            <a:off x="2641601" y="2100253"/>
            <a:ext cx="6502399" cy="3903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smtClean="0">
                <a:solidFill>
                  <a:schemeClr val="tx1"/>
                </a:solidFill>
                <a:effectLst>
                  <a:outerShdw blurRad="38100" dist="38100" dir="2700000" algn="tl">
                    <a:srgbClr val="000000">
                      <a:alpha val="43137"/>
                    </a:srgbClr>
                  </a:outerShdw>
                </a:effectLst>
              </a:rPr>
              <a:t>“I </a:t>
            </a:r>
            <a:r>
              <a:rPr lang="en-US" sz="3200" dirty="0">
                <a:solidFill>
                  <a:schemeClr val="tx1"/>
                </a:solidFill>
                <a:effectLst>
                  <a:outerShdw blurRad="38100" dist="38100" dir="2700000" algn="tl">
                    <a:srgbClr val="000000">
                      <a:alpha val="43137"/>
                    </a:srgbClr>
                  </a:outerShdw>
                </a:effectLst>
              </a:rPr>
              <a:t>have no doubt that the next generation of American leaders will include a large number of former Boy Scouts</a:t>
            </a:r>
            <a:r>
              <a:rPr lang="en-US" sz="3200" dirty="0" smtClean="0">
                <a:solidFill>
                  <a:schemeClr val="tx1"/>
                </a:solidFill>
                <a:effectLst>
                  <a:outerShdw blurRad="38100" dist="38100" dir="2700000" algn="tl">
                    <a:srgbClr val="000000">
                      <a:alpha val="43137"/>
                    </a:srgbClr>
                  </a:outerShdw>
                </a:effectLst>
              </a:rPr>
              <a:t>.”</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711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877813"/>
            <a:ext cx="5078824" cy="5105400"/>
          </a:xfrm>
          <a:prstGeom prst="rect">
            <a:avLst/>
          </a:prstGeom>
        </p:spPr>
      </p:pic>
      <p:sp>
        <p:nvSpPr>
          <p:cNvPr id="11267" name="Title 8"/>
          <p:cNvSpPr>
            <a:spLocks noGrp="1"/>
          </p:cNvSpPr>
          <p:nvPr>
            <p:ph type="title"/>
          </p:nvPr>
        </p:nvSpPr>
        <p:spPr>
          <a:xfrm rot="16200000">
            <a:off x="-2097397" y="3280011"/>
            <a:ext cx="6278624" cy="1474229"/>
          </a:xfrm>
        </p:spPr>
        <p:txBody>
          <a:bodyPr/>
          <a:lstStyle/>
          <a:p>
            <a:pPr algn="ctr"/>
            <a:r>
              <a:rPr lang="en-US" sz="3200" dirty="0" smtClean="0">
                <a:solidFill>
                  <a:srgbClr val="FFD300"/>
                </a:solidFill>
                <a:effectLst>
                  <a:outerShdw blurRad="38100" dist="38100" dir="2700000" algn="tl">
                    <a:srgbClr val="000000">
                      <a:alpha val="43137"/>
                    </a:srgbClr>
                  </a:outerShdw>
                </a:effectLst>
                <a:latin typeface="Helvetica" pitchFamily="-105" charset="0"/>
              </a:rPr>
              <a:t>COMMISSIONER</a:t>
            </a:r>
            <a:r>
              <a:rPr lang="en-US" sz="2800" dirty="0" smtClean="0">
                <a:solidFill>
                  <a:srgbClr val="FFD300"/>
                </a:solidFill>
                <a:effectLst>
                  <a:outerShdw blurRad="38100" dist="38100" dir="2700000" algn="tl">
                    <a:srgbClr val="000000">
                      <a:alpha val="43137"/>
                    </a:srgbClr>
                  </a:outerShdw>
                </a:effectLst>
                <a:latin typeface="Helvetica" pitchFamily="-105" charset="0"/>
              </a:rPr>
              <a:t/>
            </a:r>
            <a:br>
              <a:rPr lang="en-US" sz="2800" dirty="0" smtClean="0">
                <a:solidFill>
                  <a:srgbClr val="FFD300"/>
                </a:solidFill>
                <a:effectLst>
                  <a:outerShdw blurRad="38100" dist="38100" dir="2700000" algn="tl">
                    <a:srgbClr val="000000">
                      <a:alpha val="43137"/>
                    </a:srgbClr>
                  </a:outerShdw>
                </a:effectLst>
                <a:latin typeface="Helvetica" pitchFamily="-105" charset="0"/>
              </a:rPr>
            </a:br>
            <a:r>
              <a:rPr lang="en-US" sz="2800" dirty="0" smtClean="0">
                <a:solidFill>
                  <a:srgbClr val="FFD300"/>
                </a:solidFill>
                <a:effectLst>
                  <a:outerShdw blurRad="38100" dist="38100" dir="2700000" algn="tl">
                    <a:srgbClr val="000000">
                      <a:alpha val="43137"/>
                    </a:srgbClr>
                  </a:outerShdw>
                </a:effectLst>
                <a:latin typeface="Helvetica" pitchFamily="-105" charset="0"/>
              </a:rPr>
              <a:t>General Updates</a:t>
            </a:r>
          </a:p>
        </p:txBody>
      </p:sp>
      <p:sp>
        <p:nvSpPr>
          <p:cNvPr id="6" name="Slide Number Placeholder 5"/>
          <p:cNvSpPr>
            <a:spLocks noGrp="1"/>
          </p:cNvSpPr>
          <p:nvPr>
            <p:ph type="sldNum" sz="quarter" idx="10"/>
          </p:nvPr>
        </p:nvSpPr>
        <p:spPr/>
        <p:txBody>
          <a:bodyPr/>
          <a:lstStyle/>
          <a:p>
            <a:fld id="{573331C9-5FC4-42B5-A6C3-F09C45E02CF1}" type="slidenum">
              <a:rPr lang="en-US"/>
              <a:pPr/>
              <a:t>3</a:t>
            </a:fld>
            <a:endParaRPr lang="en-US"/>
          </a:p>
        </p:txBody>
      </p:sp>
    </p:spTree>
    <p:extLst>
      <p:ext uri="{BB962C8B-B14F-4D97-AF65-F5344CB8AC3E}">
        <p14:creationId xmlns:p14="http://schemas.microsoft.com/office/powerpoint/2010/main" val="2395249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0" y="265907"/>
            <a:ext cx="6202362" cy="1143000"/>
          </a:xfrm>
        </p:spPr>
        <p:txBody>
          <a:bodyPr/>
          <a:lstStyle/>
          <a:p>
            <a:pPr algn="ctr"/>
            <a:r>
              <a:rPr lang="en-US" sz="4000" b="0" dirty="0" smtClean="0">
                <a:solidFill>
                  <a:srgbClr val="FFFF00"/>
                </a:solidFill>
                <a:latin typeface="Arial Black" panose="020B0A04020102020204" pitchFamily="34" charset="0"/>
              </a:rPr>
              <a:t>#1 Priority</a:t>
            </a:r>
            <a:endParaRPr lang="en-US" sz="4000" b="0" dirty="0">
              <a:solidFill>
                <a:srgbClr val="FFFF00"/>
              </a:solidFill>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BE238B9C-D53A-444D-9C87-7E9126D60BD2}" type="slidenum">
              <a:rPr lang="en-US" smtClean="0"/>
              <a:pPr/>
              <a:t>4</a:t>
            </a:fld>
            <a:endParaRPr lang="en-US"/>
          </a:p>
        </p:txBody>
      </p:sp>
      <p:sp>
        <p:nvSpPr>
          <p:cNvPr id="6" name="Content Placeholder 2"/>
          <p:cNvSpPr>
            <a:spLocks noGrp="1"/>
          </p:cNvSpPr>
          <p:nvPr>
            <p:ph idx="4294967295"/>
          </p:nvPr>
        </p:nvSpPr>
        <p:spPr>
          <a:xfrm>
            <a:off x="2362200" y="2209800"/>
            <a:ext cx="6529387" cy="4219574"/>
          </a:xfrm>
        </p:spPr>
        <p:txBody>
          <a:bodyPr/>
          <a:lstStyle/>
          <a:p>
            <a:r>
              <a:rPr lang="en-US" sz="3200" dirty="0" smtClean="0">
                <a:latin typeface="Helvetica" pitchFamily="-105" charset="0"/>
              </a:rPr>
              <a:t>DC Goals:</a:t>
            </a:r>
          </a:p>
          <a:p>
            <a:pPr marL="400050" lvl="2" indent="0">
              <a:buNone/>
            </a:pPr>
            <a:r>
              <a:rPr lang="en-US" sz="2800" dirty="0" smtClean="0">
                <a:latin typeface="Helvetica" pitchFamily="-105" charset="0"/>
              </a:rPr>
              <a:t>29 recruited; need 58</a:t>
            </a:r>
          </a:p>
          <a:p>
            <a:pPr marL="0" lvl="1" indent="0">
              <a:buNone/>
            </a:pPr>
            <a:endParaRPr lang="en-US" sz="2800" dirty="0">
              <a:latin typeface="Helvetica" pitchFamily="-105" charset="0"/>
            </a:endParaRPr>
          </a:p>
          <a:p>
            <a:pPr marL="342900" lvl="1" indent="-342900">
              <a:buFont typeface="Arial" charset="0"/>
              <a:buChar char="•"/>
            </a:pPr>
            <a:r>
              <a:rPr lang="en-US" sz="3200" b="1" dirty="0">
                <a:latin typeface="Helvetica" pitchFamily="-105" charset="0"/>
              </a:rPr>
              <a:t>Using </a:t>
            </a:r>
            <a:r>
              <a:rPr lang="en-US" sz="3200" b="1" dirty="0">
                <a:latin typeface="Helvetica" pitchFamily="-105" charset="0"/>
              </a:rPr>
              <a:t>Commissioner Report:</a:t>
            </a:r>
          </a:p>
          <a:p>
            <a:pPr marL="400050" lvl="1" indent="0">
              <a:buNone/>
            </a:pPr>
            <a:r>
              <a:rPr lang="en-US" sz="2800" dirty="0" smtClean="0">
                <a:latin typeface="Helvetica" pitchFamily="-105" charset="0"/>
              </a:rPr>
              <a:t>31 July, 2014 – Need 39</a:t>
            </a:r>
            <a:endParaRPr lang="en-US" dirty="0" smtClean="0">
              <a:latin typeface="Helvetica" pitchFamily="-105" charset="0"/>
            </a:endParaRPr>
          </a:p>
        </p:txBody>
      </p:sp>
    </p:spTree>
    <p:extLst>
      <p:ext uri="{BB962C8B-B14F-4D97-AF65-F5344CB8AC3E}">
        <p14:creationId xmlns:p14="http://schemas.microsoft.com/office/powerpoint/2010/main" val="27722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265907"/>
            <a:ext cx="6605586" cy="1143000"/>
          </a:xfrm>
        </p:spPr>
        <p:txBody>
          <a:bodyPr/>
          <a:lstStyle/>
          <a:p>
            <a:pPr algn="ctr"/>
            <a:r>
              <a:rPr lang="en-US" sz="4000" b="0" dirty="0" smtClean="0">
                <a:solidFill>
                  <a:srgbClr val="FFFF00"/>
                </a:solidFill>
                <a:latin typeface="Arial Black" panose="020B0A04020102020204" pitchFamily="34" charset="0"/>
              </a:rPr>
              <a:t>Journey to Excellence</a:t>
            </a:r>
            <a:endParaRPr lang="en-US" sz="4000" b="0" dirty="0">
              <a:solidFill>
                <a:srgbClr val="FFFF00"/>
              </a:solidFill>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BE238B9C-D53A-444D-9C87-7E9126D60BD2}" type="slidenum">
              <a:rPr lang="en-US" smtClean="0"/>
              <a:pPr/>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76400"/>
            <a:ext cx="4290147" cy="4114800"/>
          </a:xfrm>
          <a:prstGeom prst="rect">
            <a:avLst/>
          </a:prstGeom>
        </p:spPr>
      </p:pic>
    </p:spTree>
    <p:extLst>
      <p:ext uri="{BB962C8B-B14F-4D97-AF65-F5344CB8AC3E}">
        <p14:creationId xmlns:p14="http://schemas.microsoft.com/office/powerpoint/2010/main" val="99451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238B9C-D53A-444D-9C87-7E9126D60BD2}" type="slidenum">
              <a:rPr lang="en-US" smtClean="0"/>
              <a:pPr/>
              <a:t>6</a:t>
            </a:fld>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27" t="61398" r="74521" b="23451"/>
          <a:stretch/>
        </p:blipFill>
        <p:spPr>
          <a:xfrm>
            <a:off x="3429000" y="1238250"/>
            <a:ext cx="4425351" cy="4114800"/>
          </a:xfrm>
          <a:prstGeom prst="rect">
            <a:avLst/>
          </a:prstGeom>
          <a:effectLst>
            <a:softEdge rad="31750"/>
          </a:effectLst>
        </p:spPr>
      </p:pic>
    </p:spTree>
    <p:extLst>
      <p:ext uri="{BB962C8B-B14F-4D97-AF65-F5344CB8AC3E}">
        <p14:creationId xmlns:p14="http://schemas.microsoft.com/office/powerpoint/2010/main" val="326995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238B9C-D53A-444D-9C87-7E9126D60BD2}" type="slidenum">
              <a:rPr lang="en-US" smtClean="0"/>
              <a:pPr/>
              <a:t>7</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336" t="61394" r="50545" b="23390"/>
          <a:stretch/>
        </p:blipFill>
        <p:spPr>
          <a:xfrm>
            <a:off x="3429000" y="1219200"/>
            <a:ext cx="4419601" cy="4114800"/>
          </a:xfrm>
          <a:prstGeom prst="rect">
            <a:avLst/>
          </a:prstGeom>
          <a:effectLst>
            <a:softEdge rad="31750"/>
          </a:effectLst>
        </p:spPr>
      </p:pic>
    </p:spTree>
    <p:extLst>
      <p:ext uri="{BB962C8B-B14F-4D97-AF65-F5344CB8AC3E}">
        <p14:creationId xmlns:p14="http://schemas.microsoft.com/office/powerpoint/2010/main" val="1004817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6C9121-6021-42F3-9796-22D1DEAD909F}" type="slidenum">
              <a:rPr lang="en-US" smtClean="0"/>
              <a:pPr/>
              <a:t>8</a:t>
            </a:fld>
            <a:endParaRPr lang="en-US"/>
          </a:p>
        </p:txBody>
      </p:sp>
      <p:sp>
        <p:nvSpPr>
          <p:cNvPr id="8" name="Content Placeholder 2"/>
          <p:cNvSpPr txBox="1">
            <a:spLocks/>
          </p:cNvSpPr>
          <p:nvPr/>
        </p:nvSpPr>
        <p:spPr>
          <a:xfrm>
            <a:off x="2484438" y="609600"/>
            <a:ext cx="6126162" cy="5257800"/>
          </a:xfrm>
          <a:prstGeom prst="rect">
            <a:avLst/>
          </a:prstGeom>
        </p:spPr>
        <p:txBody>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Font typeface="Arial" charset="0"/>
              <a:buNone/>
            </a:pPr>
            <a:r>
              <a:rPr lang="en-US" sz="3200" b="0" dirty="0" smtClean="0">
                <a:solidFill>
                  <a:srgbClr val="FFFF00"/>
                </a:solidFill>
                <a:latin typeface="Arial Black" panose="020B0A04020102020204" pitchFamily="34" charset="0"/>
              </a:rPr>
              <a:t>Annual Service Plan</a:t>
            </a:r>
          </a:p>
          <a:p>
            <a:r>
              <a:rPr lang="en-US" sz="2800" dirty="0" smtClean="0">
                <a:latin typeface="Helvetica" pitchFamily="-105" charset="0"/>
              </a:rPr>
              <a:t>October</a:t>
            </a:r>
          </a:p>
          <a:p>
            <a:pPr lvl="1"/>
            <a:r>
              <a:rPr lang="en-US" dirty="0" smtClean="0">
                <a:latin typeface="Helvetica" pitchFamily="-105" charset="0"/>
              </a:rPr>
              <a:t>Uniform Inspection (CS &amp; BS)</a:t>
            </a:r>
          </a:p>
          <a:p>
            <a:pPr lvl="1"/>
            <a:r>
              <a:rPr lang="en-US" i="1" dirty="0" smtClean="0">
                <a:latin typeface="Helvetica" pitchFamily="-105" charset="0"/>
              </a:rPr>
              <a:t>Commissioner Self-Evaluation</a:t>
            </a:r>
          </a:p>
          <a:p>
            <a:pPr lvl="1"/>
            <a:endParaRPr lang="en-US" dirty="0" smtClean="0">
              <a:latin typeface="Helvetica" pitchFamily="-105" charset="0"/>
            </a:endParaRPr>
          </a:p>
          <a:p>
            <a:r>
              <a:rPr lang="en-US" sz="2800" dirty="0" smtClean="0">
                <a:latin typeface="Helvetica" pitchFamily="-105" charset="0"/>
              </a:rPr>
              <a:t>November</a:t>
            </a:r>
          </a:p>
          <a:p>
            <a:pPr lvl="1"/>
            <a:r>
              <a:rPr lang="en-US" dirty="0" smtClean="0">
                <a:latin typeface="Helvetica" pitchFamily="-105" charset="0"/>
              </a:rPr>
              <a:t>Youth Protection Visit</a:t>
            </a:r>
          </a:p>
          <a:p>
            <a:pPr lvl="1"/>
            <a:endParaRPr lang="en-US" dirty="0">
              <a:latin typeface="Helvetica" pitchFamily="-105" charset="0"/>
            </a:endParaRPr>
          </a:p>
          <a:p>
            <a:r>
              <a:rPr lang="en-US" sz="2800" dirty="0" smtClean="0">
                <a:latin typeface="Helvetica" pitchFamily="-105" charset="0"/>
              </a:rPr>
              <a:t>December</a:t>
            </a:r>
            <a:endParaRPr lang="en-US" sz="2800" dirty="0">
              <a:latin typeface="Helvetica" pitchFamily="-105" charset="0"/>
            </a:endParaRPr>
          </a:p>
          <a:p>
            <a:pPr lvl="1"/>
            <a:r>
              <a:rPr lang="en-US" dirty="0" smtClean="0">
                <a:latin typeface="Helvetica" pitchFamily="-105" charset="0"/>
              </a:rPr>
              <a:t>Charter Renewal</a:t>
            </a:r>
          </a:p>
          <a:p>
            <a:pPr lvl="1"/>
            <a:r>
              <a:rPr lang="en-US" dirty="0" smtClean="0">
                <a:latin typeface="Helvetica" pitchFamily="-105" charset="0"/>
              </a:rPr>
              <a:t>JTE Measurements</a:t>
            </a:r>
          </a:p>
          <a:p>
            <a:pPr marL="457200" lvl="1" indent="0">
              <a:buNone/>
            </a:pPr>
            <a:endParaRPr lang="en-US" dirty="0" smtClean="0">
              <a:latin typeface="Helvetica" pitchFamily="-105" charset="0"/>
            </a:endParaRPr>
          </a:p>
          <a:p>
            <a:pPr marL="457200" lvl="1" indent="0">
              <a:buFont typeface="Arial" charset="0"/>
              <a:buNone/>
            </a:pPr>
            <a:r>
              <a:rPr lang="en-US" b="1" dirty="0" smtClean="0">
                <a:solidFill>
                  <a:srgbClr val="FFFF3E"/>
                </a:solidFill>
                <a:latin typeface="Helvetica" pitchFamily="-105" charset="0"/>
              </a:rPr>
              <a:t>http://commissioner-bsa.org/service.html</a:t>
            </a:r>
            <a:endParaRPr lang="en-US" b="1" dirty="0" smtClean="0">
              <a:latin typeface="Helvetica" pitchFamily="-105" charset="0"/>
            </a:endParaRPr>
          </a:p>
          <a:p>
            <a:pPr lvl="1">
              <a:buFont typeface="Arial" charset="0"/>
              <a:buNone/>
            </a:pPr>
            <a:endParaRPr lang="en-US" dirty="0" smtClean="0">
              <a:latin typeface="Helvetica" pitchFamily="-105" charset="0"/>
            </a:endParaRPr>
          </a:p>
          <a:p>
            <a:pPr lvl="1">
              <a:buFont typeface="Arial" charset="0"/>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Tree>
    <p:extLst>
      <p:ext uri="{BB962C8B-B14F-4D97-AF65-F5344CB8AC3E}">
        <p14:creationId xmlns:p14="http://schemas.microsoft.com/office/powerpoint/2010/main" val="3548235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6C9121-6021-42F3-9796-22D1DEAD909F}" type="slidenum">
              <a:rPr lang="en-US" smtClean="0"/>
              <a:pPr/>
              <a:t>9</a:t>
            </a:fld>
            <a:endParaRPr lang="en-US"/>
          </a:p>
        </p:txBody>
      </p:sp>
      <p:sp>
        <p:nvSpPr>
          <p:cNvPr id="4" name="Content Placeholder 2"/>
          <p:cNvSpPr txBox="1">
            <a:spLocks/>
          </p:cNvSpPr>
          <p:nvPr/>
        </p:nvSpPr>
        <p:spPr>
          <a:xfrm>
            <a:off x="2551138" y="4131784"/>
            <a:ext cx="6211861" cy="2954816"/>
          </a:xfrm>
          <a:prstGeom prst="rect">
            <a:avLst/>
          </a:prstGeom>
        </p:spPr>
        <p:txBody>
          <a:bodyPr/>
          <a:lst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charset="0"/>
              <a:buNone/>
            </a:pPr>
            <a:endParaRPr lang="en-US" sz="2000" dirty="0" smtClean="0">
              <a:latin typeface="Helvetica" pitchFamily="-105" charset="0"/>
            </a:endParaRPr>
          </a:p>
          <a:p>
            <a:pPr>
              <a:buFont typeface="Wingdings" panose="05000000000000000000" pitchFamily="2" charset="2"/>
              <a:buChar char="v"/>
            </a:pPr>
            <a:r>
              <a:rPr lang="en-US" sz="3600" dirty="0" smtClean="0">
                <a:latin typeface="Helvetica" pitchFamily="-105" charset="0"/>
              </a:rPr>
              <a:t>Save-A-Scout</a:t>
            </a:r>
            <a:r>
              <a:rPr lang="en-US" sz="1200" dirty="0" smtClean="0">
                <a:latin typeface="Helvetica" pitchFamily="-105" charset="0"/>
              </a:rPr>
              <a:t/>
            </a:r>
            <a:br>
              <a:rPr lang="en-US" sz="1200" dirty="0" smtClean="0">
                <a:latin typeface="Helvetica" pitchFamily="-105" charset="0"/>
              </a:rPr>
            </a:br>
            <a:endParaRPr lang="en-US" sz="1200" dirty="0" smtClean="0">
              <a:latin typeface="Helvetica" pitchFamily="-105" charset="0"/>
            </a:endParaRPr>
          </a:p>
          <a:p>
            <a:pPr marL="400050" lvl="1" indent="0">
              <a:buFont typeface="Arial" charset="0"/>
              <a:buNone/>
            </a:pPr>
            <a:endParaRPr lang="en-US" sz="1600" dirty="0" smtClean="0">
              <a:latin typeface="Helvetica" pitchFamily="-105" charset="0"/>
            </a:endParaRPr>
          </a:p>
          <a:p>
            <a:pPr algn="ctr">
              <a:buFont typeface="Arial" charset="0"/>
              <a:buNone/>
            </a:pPr>
            <a:endParaRPr lang="en-US" sz="2000" dirty="0" smtClean="0">
              <a:latin typeface="Helvetica" pitchFamily="-105" charset="0"/>
            </a:endParaRPr>
          </a:p>
          <a:p>
            <a:pPr algn="ctr">
              <a:buFont typeface="Arial" charset="0"/>
              <a:buNone/>
            </a:pPr>
            <a:endParaRPr lang="en-US" dirty="0" smtClean="0">
              <a:latin typeface="Helvetica" pitchFamily="-105" charset="0"/>
            </a:endParaRPr>
          </a:p>
          <a:p>
            <a:pPr algn="ctr">
              <a:buFont typeface="Arial" charset="0"/>
              <a:buNone/>
            </a:pPr>
            <a:endParaRPr lang="en-US" sz="1800" u="sng" dirty="0" smtClean="0">
              <a:latin typeface="Helvetica" pitchFamily="-105" charset="0"/>
            </a:endParaRPr>
          </a:p>
          <a:p>
            <a:pPr lvl="1">
              <a:buFont typeface="Arial" charset="0"/>
              <a:buNone/>
            </a:pPr>
            <a:endParaRPr lang="en-US" dirty="0" smtClean="0">
              <a:latin typeface="Helvetica" pitchFamily="-105" charset="0"/>
            </a:endParaRPr>
          </a:p>
          <a:p>
            <a:pPr lvl="1">
              <a:buFont typeface="Arial" charset="0"/>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txBox="1">
            <a:spLocks/>
          </p:cNvSpPr>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000" b="1" kern="1200">
                <a:solidFill>
                  <a:srgbClr val="95B3D7"/>
                </a:solidFill>
                <a:latin typeface="Helvetica" pitchFamily="-105"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F1C61C4A-AB4F-4E46-BB2E-5B5A6EB2B89B}" type="slidenum">
              <a:rPr lang="en-US" smtClean="0"/>
              <a:pPr/>
              <a:t>9</a:t>
            </a:fld>
            <a:endParaRPr lang="en-US" dirty="0"/>
          </a:p>
        </p:txBody>
      </p:sp>
      <p:sp>
        <p:nvSpPr>
          <p:cNvPr id="6" name="Rectangle 5"/>
          <p:cNvSpPr/>
          <p:nvPr/>
        </p:nvSpPr>
        <p:spPr>
          <a:xfrm>
            <a:off x="4105994" y="457200"/>
            <a:ext cx="3092513" cy="523220"/>
          </a:xfrm>
          <a:prstGeom prst="rect">
            <a:avLst/>
          </a:prstGeom>
        </p:spPr>
        <p:txBody>
          <a:bodyPr wrap="none">
            <a:spAutoFit/>
          </a:bodyPr>
          <a:lstStyle/>
          <a:p>
            <a:pPr algn="ctr">
              <a:buNone/>
            </a:pPr>
            <a:r>
              <a:rPr lang="en-US" sz="2800" dirty="0" smtClean="0">
                <a:solidFill>
                  <a:srgbClr val="FFFF00"/>
                </a:solidFill>
                <a:latin typeface="Arial Black" pitchFamily="34" charset="0"/>
              </a:rPr>
              <a:t>Looking Ahead</a:t>
            </a:r>
            <a:endParaRPr lang="en-US" sz="2800" dirty="0">
              <a:solidFill>
                <a:srgbClr val="FFFF00"/>
              </a:solidFill>
              <a:latin typeface="Arial Black"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867" y="1579371"/>
            <a:ext cx="3581400" cy="2459229"/>
          </a:xfrm>
          <a:prstGeom prst="rect">
            <a:avLst/>
          </a:prstGeom>
        </p:spPr>
      </p:pic>
    </p:spTree>
    <p:extLst>
      <p:ext uri="{BB962C8B-B14F-4D97-AF65-F5344CB8AC3E}">
        <p14:creationId xmlns:p14="http://schemas.microsoft.com/office/powerpoint/2010/main" val="27096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February Commissioner Training&quot;/&gt;&lt;property id=&quot;20148&quot; value=&quot;5&quot;/&gt;&lt;property id=&quot;20184&quot; value=&quot;7&quot;/&gt;&lt;property id=&quot;20224&quot; value=&quot;D:\My Adobe Presentations\February Commissioner Training&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Quote of the month:&amp;quot;&quot;/&gt;&lt;property id=&quot;20303&quot; value=&quot;-1&quot;/&gt;&lt;property id=&quot;20307&quot; value=&quot;399&quot;/&gt;&lt;property id=&quot;20309&quot; value=&quot;-1&quot;/&gt;&lt;/object&gt;&lt;object type=&quot;3&quot; unique_id=&quot;10008&quot;&gt;&lt;property id=&quot;20148&quot; value=&quot;5&quot;/&gt;&lt;property id=&quot;20300&quot; value=&quot;Slide 2 - &amp;quot;COMMISSIONER&amp;#x0D;&amp;#x0A;Training Updates&amp;quot;&quot;/&gt;&lt;property id=&quot;20303&quot; value=&quot;-1&quot;/&gt;&lt;property id=&quot;20307&quot; value=&quot;400&quot;/&gt;&lt;property id=&quot;20309&quot; value=&quot;-1&quot;/&gt;&lt;/object&gt;&lt;object type=&quot;3&quot; unique_id=&quot;10009&quot;&gt;&lt;property id=&quot;20148&quot; value=&quot;5&quot;/&gt;&lt;property id=&quot;20300&quot; value=&quot;Slide 3&quot;/&gt;&lt;property id=&quot;20303&quot; value=&quot;-1&quot;/&gt;&lt;property id=&quot;20307&quot; value=&quot;402&quot;/&gt;&lt;property id=&quot;20309&quot; value=&quot;-1&quot;/&gt;&lt;/object&gt;&lt;object type=&quot;3&quot; unique_id=&quot;10011&quot;&gt;&lt;property id=&quot;20148&quot; value=&quot;5&quot;/&gt;&lt;property id=&quot;20300&quot; value=&quot;Slide 5 - &amp;quot;&amp;#x0D;&amp;#x0A;&amp;#x0D;&amp;#x0A;OOOOPS!&amp;#x0D;&amp;#x0A;&amp;#x0D;&amp;#x0A;&amp;quot;&quot;/&gt;&lt;property id=&quot;20303&quot; value=&quot;-1&quot;/&gt;&lt;property id=&quot;20307&quot; value=&quot;418&quot;/&gt;&lt;property id=&quot;20309&quot; value=&quot;-1&quot;/&gt;&lt;/object&gt;&lt;object type=&quot;3&quot; unique_id=&quot;10766&quot;&gt;&lt;property id=&quot;20148&quot; value=&quot;5&quot;/&gt;&lt;property id=&quot;20300&quot; value=&quot;Slide 7&quot;/&gt;&lt;property id=&quot;20307&quot; value=&quot;453&quot;/&gt;&lt;/object&gt;&lt;object type=&quot;3&quot; unique_id=&quot;12154&quot;&gt;&lt;property id=&quot;20148&quot; value=&quot;5&quot;/&gt;&lt;property id=&quot;20300&quot; value=&quot;Slide 6&quot;/&gt;&lt;property id=&quot;20307&quot; value=&quot;481&quot;/&gt;&lt;/object&gt;&lt;object type=&quot;3&quot; unique_id=&quot;12566&quot;&gt;&lt;property id=&quot;20148&quot; value=&quot;5&quot;/&gt;&lt;property id=&quot;20300&quot; value=&quot;Slide 9 - &amp;quot;Membership Standards&amp;amp;#x09;&amp;quot;&quot;/&gt;&lt;property id=&quot;20307&quot; value=&quot;483&quot;/&gt;&lt;/object&gt;&lt;object type=&quot;3&quot; unique_id=&quot;16317&quot;&gt;&lt;property id=&quot;20148&quot; value=&quot;5&quot;/&gt;&lt;property id=&quot;20300&quot; value=&quot;Slide 8&quot;/&gt;&lt;property id=&quot;20307&quot; value=&quot;482&quot;/&gt;&lt;/object&gt;&lt;object type=&quot;3&quot; unique_id=&quot;16318&quot;&gt;&lt;property id=&quot;20148&quot; value=&quot;5&quot;/&gt;&lt;property id=&quot;20300&quot; value=&quot;Slide 10&quot;/&gt;&lt;property id=&quot;20307&quot; value=&quot;484&quot;/&gt;&lt;/object&gt;&lt;object type=&quot;3&quot; unique_id=&quot;16319&quot;&gt;&lt;property id=&quot;20148&quot; value=&quot;5&quot;/&gt;&lt;property id=&quot;20300&quot; value=&quot;Slide 11 - &amp;quot;The Commissioner Role&amp;quot;&quot;/&gt;&lt;property id=&quot;20307&quot; value=&quot;485&quot;/&gt;&lt;/object&gt;&lt;object type=&quot;3&quot; unique_id=&quot;16320&quot;&gt;&lt;property id=&quot;20148&quot; value=&quot;5&quot;/&gt;&lt;property id=&quot;20300&quot; value=&quot;Slide 12 - &amp;quot;What is a “Charter”&amp;quot;&quot;/&gt;&lt;property id=&quot;20307&quot; value=&quot;486&quot;/&gt;&lt;/object&gt;&lt;object type=&quot;3&quot; unique_id=&quot;16321&quot;&gt;&lt;property id=&quot;20148&quot; value=&quot;5&quot;/&gt;&lt;property id=&quot;20300&quot; value=&quot;Slide 13 - &amp;quot;Why Re-charter&amp;quot;&quot;/&gt;&lt;property id=&quot;20307&quot; value=&quot;487&quot;/&gt;&lt;/object&gt;&lt;object type=&quot;3&quot; unique_id=&quot;16322&quot;&gt;&lt;property id=&quot;20148&quot; value=&quot;5&quot;/&gt;&lt;property id=&quot;20300&quot; value=&quot;Slide 14 - &amp;quot;Why this Training?!  (again)&amp;quot;&quot;/&gt;&lt;property id=&quot;20307&quot; value=&quot;488&quot;/&gt;&lt;/object&gt;&lt;object type=&quot;3&quot; unique_id=&quot;16323&quot;&gt;&lt;property id=&quot;20148&quot; value=&quot;5&quot;/&gt;&lt;property id=&quot;20300&quot; value=&quot;Slide 15 - &amp;quot;Aligns with 4 Focus Areas&amp;quot;&quot;/&gt;&lt;property id=&quot;20307&quot; value=&quot;489&quot;/&gt;&lt;/object&gt;&lt;object type=&quot;3&quot; unique_id=&quot;16324&quot;&gt;&lt;property id=&quot;20148&quot; value=&quot;5&quot;/&gt;&lt;property id=&quot;20300&quot; value=&quot;Slide 16 - &amp;quot;Renewal Packet Contents&amp;quot;&quot;/&gt;&lt;property id=&quot;20307&quot; value=&quot;490&quot;/&gt;&lt;/object&gt;&lt;object type=&quot;3&quot; unique_id=&quot;16325&quot;&gt;&lt;property id=&quot;20148&quot; value=&quot;5&quot;/&gt;&lt;property id=&quot;20300&quot; value=&quot;Slide 17 - &amp;quot;Charter Renewal Time Line&amp;quot;&quot;/&gt;&lt;property id=&quot;20307&quot; value=&quot;491&quot;/&gt;&lt;/object&gt;&lt;object type=&quot;3&quot; unique_id=&quot;16326&quot;&gt;&lt;property id=&quot;20148&quot; value=&quot;5&quot;/&gt;&lt;property id=&quot;20300&quot; value=&quot;Slide 18 - &amp;quot;Process&amp;quot;&quot;/&gt;&lt;property id=&quot;20307&quot; value=&quot;492&quot;/&gt;&lt;/object&gt;&lt;object type=&quot;3&quot; unique_id=&quot;16327&quot;&gt;&lt;property id=&quot;20148&quot; value=&quot;5&quot;/&gt;&lt;property id=&quot;20300&quot; value=&quot;Slide 19 - &amp;quot;Process&amp;quot;&quot;/&gt;&lt;property id=&quot;20307&quot; value=&quot;493&quot;/&gt;&lt;/object&gt;&lt;object type=&quot;3&quot; unique_id=&quot;16328&quot;&gt;&lt;property id=&quot;20148&quot; value=&quot;5&quot;/&gt;&lt;property id=&quot;20300&quot; value=&quot;Slide 20 - &amp;quot;Process&amp;quot;&quot;/&gt;&lt;property id=&quot;20307&quot; value=&quot;494&quot;/&gt;&lt;/object&gt;&lt;object type=&quot;3&quot; unique_id=&quot;16329&quot;&gt;&lt;property id=&quot;20148&quot; value=&quot;5&quot;/&gt;&lt;property id=&quot;20300&quot; value=&quot;Slide 21 - &amp;quot;Process&amp;quot;&quot;/&gt;&lt;property id=&quot;20307&quot; value=&quot;495&quot;/&gt;&lt;/object&gt;&lt;object type=&quot;3&quot; unique_id=&quot;16330&quot;&gt;&lt;property id=&quot;20148&quot; value=&quot;5&quot;/&gt;&lt;property id=&quot;20300&quot; value=&quot;Slide 22 - &amp;quot;Internet Re-chartering&amp;quot;&quot;/&gt;&lt;property id=&quot;20307&quot; value=&quot;496&quot;/&gt;&lt;/object&gt;&lt;object type=&quot;3&quot; unique_id=&quot;16331&quot;&gt;&lt;property id=&quot;20148&quot; value=&quot;5&quot;/&gt;&lt;property id=&quot;20300&quot; value=&quot;Slide 23 - &amp;quot;Internet Re-chartering&amp;quot;&quot;/&gt;&lt;property id=&quot;20307&quot; value=&quot;497&quot;/&gt;&lt;/object&gt;&lt;object type=&quot;3&quot; unique_id=&quot;16332&quot;&gt;&lt;property id=&quot;20148&quot; value=&quot;5&quot;/&gt;&lt;property id=&quot;20300&quot; value=&quot;Slide 24 - &amp;quot;Internet Re-chartering&amp;quot;&quot;/&gt;&lt;property id=&quot;20307&quot; value=&quot;498&quot;/&gt;&lt;/object&gt;&lt;object type=&quot;3&quot; unique_id=&quot;16333&quot;&gt;&lt;property id=&quot;20148&quot; value=&quot;5&quot;/&gt;&lt;property id=&quot;20300&quot; value=&quot;Slide 25 - &amp;quot;Internet Re-chartering&amp;quot;&quot;/&gt;&lt;property id=&quot;20307&quot; value=&quot;499&quot;/&gt;&lt;/object&gt;&lt;object type=&quot;3&quot; unique_id=&quot;16334&quot;&gt;&lt;property id=&quot;20148&quot; value=&quot;5&quot;/&gt;&lt;property id=&quot;20300&quot; value=&quot;Slide 26 - &amp;quot;Availability&amp;quot;&quot;/&gt;&lt;property id=&quot;20307&quot; value=&quot;500&quot;/&gt;&lt;/object&gt;&lt;object type=&quot;3&quot; unique_id=&quot;16335&quot;&gt;&lt;property id=&quot;20148&quot; value=&quot;5&quot;/&gt;&lt;property id=&quot;20300&quot; value=&quot;Slide 27&quot;/&gt;&lt;property id=&quot;20307&quot; value=&quot;501&quot;/&gt;&lt;/object&gt;&lt;object type=&quot;3&quot; unique_id=&quot;16336&quot;&gt;&lt;property id=&quot;20148&quot; value=&quot;5&quot;/&gt;&lt;property id=&quot;20300&quot; value=&quot;Slide 28 - &amp;quot;Missing required positions&amp;quot;&quot;/&gt;&lt;property id=&quot;20307&quot; value=&quot;502&quot;/&gt;&lt;/object&gt;&lt;object type=&quot;3&quot; unique_id=&quot;16337&quot;&gt;&lt;property id=&quot;20148&quot; value=&quot;5&quot;/&gt;&lt;property id=&quot;20300&quot; value=&quot;Slide 29 - &amp;quot;Charter &amp;amp; apps not signed&amp;quot;&quot;/&gt;&lt;property id=&quot;20307&quot; value=&quot;503&quot;/&gt;&lt;/object&gt;&lt;object type=&quot;3&quot; unique_id=&quot;16338&quot;&gt;&lt;property id=&quot;20148&quot; value=&quot;5&quot;/&gt;&lt;property id=&quot;20300&quot; value=&quot;Slide 30 - &amp;quot;No Apps for New Youth/Adults&amp;quot;&quot;/&gt;&lt;property id=&quot;20307&quot; value=&quot;504&quot;/&gt;&lt;/object&gt;&lt;object type=&quot;3&quot; unique_id=&quot;16339&quot;&gt;&lt;property id=&quot;20148&quot; value=&quot;5&quot;/&gt;&lt;property id=&quot;20300&quot; value=&quot;Slide 31 - &amp;quot;Adults Not Providing SS#&amp;quot;&quot;/&gt;&lt;property id=&quot;20307&quot; value=&quot;505&quot;/&gt;&lt;/object&gt;&lt;object type=&quot;3&quot; unique_id=&quot;16340&quot;&gt;&lt;property id=&quot;20148&quot; value=&quot;5&quot;/&gt;&lt;property id=&quot;20300&quot; value=&quot;Slide 32 - &amp;quot;Too Many Multiple Positions&amp;quot;&quot;/&gt;&lt;property id=&quot;20307&quot; value=&quot;506&quot;/&gt;&lt;/object&gt;&lt;object type=&quot;3&quot; unique_id=&quot;16341&quot;&gt;&lt;property id=&quot;20148&quot; value=&quot;5&quot;/&gt;&lt;property id=&quot;20300&quot; value=&quot;Slide 33 - &amp;quot;People Multiple Out of Program&amp;quot;&quot;/&gt;&lt;property id=&quot;20307&quot; value=&quot;507&quot;/&gt;&lt;/object&gt;&lt;object type=&quot;3&quot; unique_id=&quot;16342&quot;&gt;&lt;property id=&quot;20148&quot; value=&quot;5&quot;/&gt;&lt;property id=&quot;20300&quot; value=&quot;Slide 34 - &amp;quot;Information Input&amp;quot;&quot;/&gt;&lt;property id=&quot;20307&quot; value=&quot;508&quot;/&gt;&lt;/object&gt;&lt;object type=&quot;3&quot; unique_id=&quot;16343&quot;&gt;&lt;property id=&quot;20148&quot; value=&quot;5&quot;/&gt;&lt;property id=&quot;20300&quot; value=&quot;Slide 35 - &amp;quot;Information Input&amp;quot;&quot;/&gt;&lt;property id=&quot;20307&quot; value=&quot;509&quot;/&gt;&lt;/object&gt;&lt;object type=&quot;3&quot; unique_id=&quot;16344&quot;&gt;&lt;property id=&quot;20148&quot; value=&quot;5&quot;/&gt;&lt;property id=&quot;20300&quot; value=&quot;Slide 36 - &amp;quot;No Follow-up with Drops&amp;quot;&quot;/&gt;&lt;property id=&quot;20307&quot; value=&quot;510&quot;/&gt;&lt;/object&gt;&lt;object type=&quot;3&quot; unique_id=&quot;16345&quot;&gt;&lt;property id=&quot;20148&quot; value=&quot;5&quot;/&gt;&lt;property id=&quot;20300&quot; value=&quot;Slide 37&quot;/&gt;&lt;property id=&quot;20307&quot; value=&quot;511&quot;/&gt;&lt;/object&gt;&lt;object type=&quot;3&quot; unique_id=&quot;16346&quot;&gt;&lt;property id=&quot;20148&quot; value=&quot;5&quot;/&gt;&lt;property id=&quot;20300&quot; value=&quot;Slide 38 - &amp;quot;Check New Member Status&amp;quot;&quot;/&gt;&lt;property id=&quot;20307&quot; value=&quot;512&quot;/&gt;&lt;/object&gt;&lt;object type=&quot;3&quot; unique_id=&quot;16347&quot;&gt;&lt;property id=&quot;20148&quot; value=&quot;5&quot;/&gt;&lt;property id=&quot;20300&quot; value=&quot;Slide 40 - &amp;quot;Stage Status&amp;quot;&quot;/&gt;&lt;property id=&quot;20307&quot; value=&quot;513&quot;/&gt;&lt;/object&gt;&lt;object type=&quot;3&quot; unique_id=&quot;16348&quot;&gt;&lt;property id=&quot;20148&quot; value=&quot;5&quot;/&gt;&lt;property id=&quot;20300&quot; value=&quot;Slide 41 - &amp;quot;Use Your “Tools”&amp;quot;&quot;/&gt;&lt;property id=&quot;20307&quot; value=&quot;514&quot;/&gt;&lt;/object&gt;&lt;object type=&quot;3&quot; unique_id=&quot;16349&quot;&gt;&lt;property id=&quot;20148&quot; value=&quot;5&quot;/&gt;&lt;property id=&quot;20300&quot; value=&quot;Slide 42 - &amp;quot;LHC - Free Advancement&amp;quot;&quot;/&gt;&lt;property id=&quot;20307&quot; value=&quot;515&quot;/&gt;&lt;/object&gt;&lt;object type=&quot;3&quot; unique_id=&quot;16350&quot;&gt;&lt;property id=&quot;20148&quot; value=&quot;5&quot;/&gt;&lt;property id=&quot;20300&quot; value=&quot;Slide 43 - &amp;quot;Incentive?&amp;quot;&quot;/&gt;&lt;property id=&quot;20307&quot; value=&quot;516&quot;/&gt;&lt;/object&gt;&lt;object type=&quot;3&quot; unique_id=&quot;16351&quot;&gt;&lt;property id=&quot;20148&quot; value=&quot;5&quot;/&gt;&lt;property id=&quot;20300&quot; value=&quot;Slide 44 - &amp;quot;Fees – NOTE CHANGE!&amp;quot;&quot;/&gt;&lt;property id=&quot;20307&quot; value=&quot;517&quot;/&gt;&lt;/object&gt;&lt;object type=&quot;3&quot; unique_id=&quot;16352&quot;&gt;&lt;property id=&quot;20148&quot; value=&quot;5&quot;/&gt;&lt;property id=&quot;20300&quot; value=&quot;Slide 45 - &amp;quot;Fees&amp;quot;&quot;/&gt;&lt;property id=&quot;20307&quot; value=&quot;518&quot;/&gt;&lt;/object&gt;&lt;object type=&quot;3&quot; unique_id=&quot;16353&quot;&gt;&lt;property id=&quot;20148&quot; value=&quot;5&quot;/&gt;&lt;property id=&quot;20300&quot; value=&quot;Slide 46 - &amp;quot;Journey to Excellence&amp;quot;&quot;/&gt;&lt;property id=&quot;20307&quot; value=&quot;519&quot;/&gt;&lt;/object&gt;&lt;object type=&quot;3&quot; unique_id=&quot;16354&quot;&gt;&lt;property id=&quot;20148&quot; value=&quot;5&quot;/&gt;&lt;property id=&quot;20300&quot; value=&quot;Slide 47 - &amp;quot;Youth Protection Begins with “YOU”&amp;quot;&quot;/&gt;&lt;property id=&quot;20307&quot; value=&quot;520&quot;/&gt;&lt;/object&gt;&lt;object type=&quot;3&quot; unique_id=&quot;16355&quot;&gt;&lt;property id=&quot;20148&quot; value=&quot;5&quot;/&gt;&lt;property id=&quot;20300&quot; value=&quot;Slide 48 - &amp;quot;Update E-mails in System&amp;quot;&quot;/&gt;&lt;property id=&quot;20307&quot; value=&quot;521&quot;/&gt;&lt;/object&gt;&lt;object type=&quot;3&quot; unique_id=&quot;16356&quot;&gt;&lt;property id=&quot;20148&quot; value=&quot;5&quot;/&gt;&lt;property id=&quot;20300&quot; value=&quot;Slide 49 - &amp;quot;The Best “Tool”&amp;quot;&quot;/&gt;&lt;property id=&quot;20307&quot; value=&quot;522&quot;/&gt;&lt;/object&gt;&lt;object type=&quot;3&quot; unique_id=&quot;16357&quot;&gt;&lt;property id=&quot;20148&quot; value=&quot;5&quot;/&gt;&lt;property id=&quot;20300&quot; value=&quot;Slide 50 - &amp;quot;Consider a Turn-in Event&amp;quot;&quot;/&gt;&lt;property id=&quot;20307&quot; value=&quot;523&quot;/&gt;&lt;/object&gt;&lt;object type=&quot;3&quot; unique_id=&quot;16358&quot;&gt;&lt;property id=&quot;20148&quot; value=&quot;5&quot;/&gt;&lt;property id=&quot;20300&quot; value=&quot;Slide 52 - &amp;quot;2 Principles to Ensure Success&amp;quot;&quot;/&gt;&lt;property id=&quot;20307&quot; value=&quot;524&quot;/&gt;&lt;/object&gt;&lt;object type=&quot;3&quot; unique_id=&quot;16359&quot;&gt;&lt;property id=&quot;20148&quot; value=&quot;5&quot;/&gt;&lt;property id=&quot;20300&quot; value=&quot;Slide 53&quot;/&gt;&lt;property id=&quot;20307&quot; value=&quot;525&quot;/&gt;&lt;/object&gt;&lt;object type=&quot;3&quot; unique_id=&quot;16693&quot;&gt;&lt;property id=&quot;20148&quot; value=&quot;5&quot;/&gt;&lt;property id=&quot;20300&quot; value=&quot;Slide 4&quot;/&gt;&lt;property id=&quot;20307&quot; value=&quot;526&quot;/&gt;&lt;/object&gt;&lt;object type=&quot;3&quot; unique_id=&quot;16694&quot;&gt;&lt;property id=&quot;20148&quot; value=&quot;5&quot;/&gt;&lt;property id=&quot;20300&quot; value=&quot;Slide 39 - &amp;quot;Communicate&amp;quot;&quot;/&gt;&lt;property id=&quot;20307&quot; value=&quot;528&quot;/&gt;&lt;/object&gt;&lt;object type=&quot;3&quot; unique_id=&quot;16695&quot;&gt;&lt;property id=&quot;20148&quot; value=&quot;5&quot;/&gt;&lt;property id=&quot;20300&quot; value=&quot;Slide 51 - &amp;quot;Council Turn-in Event&amp;quot;&quot;/&gt;&lt;property id=&quot;20307&quot; value=&quot;527&quot;/&gt;&lt;/object&gt;&lt;/object&gt;&lt;object type=&quot;4&quot; unique_id=&quot;10122&quot;&gt;&lt;/object&gt;&lt;object type=&quot;10&quot; unique_id=&quot;10185&quot;&gt;&lt;object type=&quot;11&quot; unique_id=&quot;10186&quot;&gt;&lt;/object&gt;&lt;/object&gt;&lt;/object&gt;&lt;/database&gt;"/>
  <p:tag name="SECTOMILLISECCONVERTED" val="1"/>
</p:tagLst>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5695</TotalTime>
  <Words>364</Words>
  <Application>Microsoft Office PowerPoint</Application>
  <PresentationFormat>On-screen Show (4:3)</PresentationFormat>
  <Paragraphs>106</Paragraphs>
  <Slides>18</Slides>
  <Notes>18</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18</vt:i4>
      </vt:variant>
    </vt:vector>
  </HeadingPairs>
  <TitlesOfParts>
    <vt:vector size="37" baseType="lpstr">
      <vt:lpstr>MS PGothic</vt:lpstr>
      <vt:lpstr>Arial</vt:lpstr>
      <vt:lpstr>Arial Black</vt:lpstr>
      <vt:lpstr>Arial Narrow</vt:lpstr>
      <vt:lpstr>Calibri</vt:lpstr>
      <vt:lpstr>Helvetica</vt:lpstr>
      <vt:lpstr>Lucida Sans Unicode</vt:lpstr>
      <vt:lpstr>Rockwell Condensed</vt:lpstr>
      <vt:lpstr>Verdana</vt:lpstr>
      <vt:lpstr>Wingdings</vt:lpstr>
      <vt:lpstr>Wingdings 2</vt:lpstr>
      <vt:lpstr>Wingdings 3</vt:lpstr>
      <vt:lpstr>Concourse</vt:lpstr>
      <vt:lpstr>4_Office Theme</vt:lpstr>
      <vt:lpstr>2_Office Theme</vt:lpstr>
      <vt:lpstr>1_Office Theme</vt:lpstr>
      <vt:lpstr>3_Office Theme</vt:lpstr>
      <vt:lpstr>5_Office Theme</vt:lpstr>
      <vt:lpstr>6_Office Theme</vt:lpstr>
      <vt:lpstr>PowerPoint Presentation</vt:lpstr>
      <vt:lpstr>Quote of the month:</vt:lpstr>
      <vt:lpstr>COMMISSIONER General Updates</vt:lpstr>
      <vt:lpstr>#1 Priority</vt:lpstr>
      <vt:lpstr>Journey to Excellence</vt:lpstr>
      <vt:lpstr>PowerPoint Presentation</vt:lpstr>
      <vt:lpstr>PowerPoint Presentation</vt:lpstr>
      <vt:lpstr>PowerPoint Presentation</vt:lpstr>
      <vt:lpstr>PowerPoint Presentation</vt:lpstr>
      <vt:lpstr>Career  Enhancement</vt:lpstr>
      <vt:lpstr>COMMISSIONER Training Updates</vt:lpstr>
      <vt:lpstr>PowerPoint Presentation</vt:lpstr>
      <vt:lpstr>COMMISSIONER Training Updates</vt:lpstr>
      <vt:lpstr>COMMISSIONER Training Updates</vt:lpstr>
      <vt:lpstr>COMMISSIONER Training Updates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Marks</cp:lastModifiedBy>
  <cp:revision>579</cp:revision>
  <cp:lastPrinted>2014-04-15T05:39:41Z</cp:lastPrinted>
  <dcterms:created xsi:type="dcterms:W3CDTF">2009-05-09T14:19:45Z</dcterms:created>
  <dcterms:modified xsi:type="dcterms:W3CDTF">2014-09-16T04:07:01Z</dcterms:modified>
</cp:coreProperties>
</file>